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468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62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17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09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34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189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04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16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804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281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56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7BB4882-5761-4716-9D51-C01D15193595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1D21911-2757-4161-89B5-FF06016AE9D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19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884CE867-474D-9A8F-E900-5F3E4E1D4C41}"/>
              </a:ext>
            </a:extLst>
          </p:cNvPr>
          <p:cNvSpPr/>
          <p:nvPr/>
        </p:nvSpPr>
        <p:spPr>
          <a:xfrm>
            <a:off x="1305016" y="319597"/>
            <a:ext cx="9404412" cy="22033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accent3">
                    <a:lumMod val="50000"/>
                  </a:schemeClr>
                </a:solidFill>
              </a:rPr>
              <a:t>Безопасность ребенка в сети Интернет</a:t>
            </a:r>
            <a:endParaRPr lang="ru-RU" sz="7200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23E047C1-B5EA-43D3-C009-3C2F655B1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376" y="2657997"/>
            <a:ext cx="5031171" cy="33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295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83DC31-FC0B-C585-D830-2242B526E45E}"/>
              </a:ext>
            </a:extLst>
          </p:cNvPr>
          <p:cNvSpPr/>
          <p:nvPr/>
        </p:nvSpPr>
        <p:spPr>
          <a:xfrm>
            <a:off x="618478" y="3847083"/>
            <a:ext cx="10955044" cy="21483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Цель: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/>
                <a:ea typeface="Calibri" panose="020F0502020204030204" pitchFamily="34" charset="0"/>
              </a:rPr>
              <a:t>выяснить, какие правила необходимо соблюдать ребенку и как родителю обеспечить его безопасность при пользовании Интернетом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 descr="https://i.sunhome.ru/journal/228/polza-internet-v3.orig.jpg">
            <a:extLst>
              <a:ext uri="{FF2B5EF4-FFF2-40B4-BE49-F238E27FC236}">
                <a16:creationId xmlns:a16="http://schemas.microsoft.com/office/drawing/2014/main" id="{933F52B8-D5E3-BAAE-B7B1-1B467A577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0284" y="178655"/>
            <a:ext cx="5168913" cy="34437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6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83DC31-FC0B-C585-D830-2242B526E45E}"/>
              </a:ext>
            </a:extLst>
          </p:cNvPr>
          <p:cNvSpPr/>
          <p:nvPr/>
        </p:nvSpPr>
        <p:spPr>
          <a:xfrm>
            <a:off x="2956264" y="443885"/>
            <a:ext cx="5906608" cy="12251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Сеть Интернет</a:t>
            </a:r>
            <a:endParaRPr lang="ru-RU" sz="6000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C4D4A58F-7660-A27D-8C4D-B83F0BB14545}"/>
              </a:ext>
            </a:extLst>
          </p:cNvPr>
          <p:cNvSpPr/>
          <p:nvPr/>
        </p:nvSpPr>
        <p:spPr>
          <a:xfrm>
            <a:off x="815262" y="1945691"/>
            <a:ext cx="4363372" cy="85965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Плюсы</a:t>
            </a:r>
            <a:endParaRPr lang="ru-RU" sz="4800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8186D83-18AC-493F-6DBB-DF0FE4F174EA}"/>
              </a:ext>
            </a:extLst>
          </p:cNvPr>
          <p:cNvSpPr/>
          <p:nvPr/>
        </p:nvSpPr>
        <p:spPr>
          <a:xfrm>
            <a:off x="7264893" y="2043346"/>
            <a:ext cx="4363372" cy="85965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Минусы</a:t>
            </a:r>
            <a:endParaRPr lang="ru-RU" sz="4800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6B76F97-9733-8E3F-BE3A-C2804D7B3983}"/>
              </a:ext>
            </a:extLst>
          </p:cNvPr>
          <p:cNvSpPr/>
          <p:nvPr/>
        </p:nvSpPr>
        <p:spPr>
          <a:xfrm>
            <a:off x="751637" y="3082031"/>
            <a:ext cx="4490622" cy="29281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досуг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расширение кругозора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быстрые покупки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возможность увидеть другие города, страны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удобное общение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и прочее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508968D6-FED2-2147-946F-0950C1C76B26}"/>
              </a:ext>
            </a:extLst>
          </p:cNvPr>
          <p:cNvSpPr/>
          <p:nvPr/>
        </p:nvSpPr>
        <p:spPr>
          <a:xfrm>
            <a:off x="7264893" y="3215195"/>
            <a:ext cx="4490622" cy="27949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отсутствие реального общения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опасность для здоровья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формирование интернет-зависимости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различные угрозы </a:t>
            </a:r>
          </a:p>
        </p:txBody>
      </p:sp>
    </p:spTree>
    <p:extLst>
      <p:ext uri="{BB962C8B-B14F-4D97-AF65-F5344CB8AC3E}">
        <p14:creationId xmlns:p14="http://schemas.microsoft.com/office/powerpoint/2010/main" val="317712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83DC31-FC0B-C585-D830-2242B526E45E}"/>
              </a:ext>
            </a:extLst>
          </p:cNvPr>
          <p:cNvSpPr/>
          <p:nvPr/>
        </p:nvSpPr>
        <p:spPr>
          <a:xfrm>
            <a:off x="834502" y="399496"/>
            <a:ext cx="10955044" cy="21483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Цель: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/>
                <a:ea typeface="Calibri" panose="020F0502020204030204" pitchFamily="34" charset="0"/>
              </a:rPr>
              <a:t>выяснить, какие правила необходимо соблюдать ребенку и как родителю обеспечить его безопасность при пользовании Интернетом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2" descr="http://npkid.com/wp-content/uploads/2018/09/chto-delat-esli-rebenok-dolgo-sidit-za-kompyuterom.jpg">
            <a:extLst>
              <a:ext uri="{FF2B5EF4-FFF2-40B4-BE49-F238E27FC236}">
                <a16:creationId xmlns:a16="http://schemas.microsoft.com/office/drawing/2014/main" id="{EDDE6506-E2C3-E8F6-5B0A-131D67294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2924" y="2840843"/>
            <a:ext cx="6027807" cy="3219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7066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83DC31-FC0B-C585-D830-2242B526E45E}"/>
              </a:ext>
            </a:extLst>
          </p:cNvPr>
          <p:cNvSpPr/>
          <p:nvPr/>
        </p:nvSpPr>
        <p:spPr>
          <a:xfrm>
            <a:off x="5255580" y="301841"/>
            <a:ext cx="2556769" cy="9854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План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2F2BB976-689A-53EB-83CC-93D1DAF3FAE3}"/>
              </a:ext>
            </a:extLst>
          </p:cNvPr>
          <p:cNvSpPr/>
          <p:nvPr/>
        </p:nvSpPr>
        <p:spPr>
          <a:xfrm>
            <a:off x="1988597" y="1515123"/>
            <a:ext cx="9090734" cy="13568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</a:rPr>
              <a:t>и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/>
                <a:ea typeface="Calibri" panose="020F0502020204030204" pitchFamily="34" charset="0"/>
              </a:rPr>
              <a:t>зучить мнение специалистов об использовании Интернета детьми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F2E568B-BBDB-ADB2-8D20-5AE834867BCE}"/>
              </a:ext>
            </a:extLst>
          </p:cNvPr>
          <p:cNvSpPr/>
          <p:nvPr/>
        </p:nvSpPr>
        <p:spPr>
          <a:xfrm>
            <a:off x="1988597" y="3206320"/>
            <a:ext cx="9090734" cy="13568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</a:rPr>
              <a:t>о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/>
                <a:ea typeface="Calibri" panose="020F0502020204030204" pitchFamily="34" charset="0"/>
              </a:rPr>
              <a:t>бсудить правила безопасного пользования Интернетом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B7895F0-BD43-F024-4B98-A2508E2719C7}"/>
              </a:ext>
            </a:extLst>
          </p:cNvPr>
          <p:cNvSpPr/>
          <p:nvPr/>
        </p:nvSpPr>
        <p:spPr>
          <a:xfrm>
            <a:off x="1988597" y="4897513"/>
            <a:ext cx="9090734" cy="11237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</a:rPr>
              <a:t>п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/>
                <a:ea typeface="Calibri" panose="020F0502020204030204" pitchFamily="34" charset="0"/>
              </a:rPr>
              <a:t>одвести итоги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4CD9AD4A-3EC4-5F79-8636-380779305FF8}"/>
              </a:ext>
            </a:extLst>
          </p:cNvPr>
          <p:cNvSpPr/>
          <p:nvPr/>
        </p:nvSpPr>
        <p:spPr>
          <a:xfrm>
            <a:off x="1003177" y="1988599"/>
            <a:ext cx="665825" cy="63031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1588F2A-DB93-4BF4-95D6-0F528C765843}"/>
              </a:ext>
            </a:extLst>
          </p:cNvPr>
          <p:cNvSpPr/>
          <p:nvPr/>
        </p:nvSpPr>
        <p:spPr>
          <a:xfrm>
            <a:off x="1003175" y="3578444"/>
            <a:ext cx="665825" cy="63031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965B238-6078-836E-DE50-1347B266952C}"/>
              </a:ext>
            </a:extLst>
          </p:cNvPr>
          <p:cNvSpPr/>
          <p:nvPr/>
        </p:nvSpPr>
        <p:spPr>
          <a:xfrm>
            <a:off x="1003175" y="5168289"/>
            <a:ext cx="665825" cy="63031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50186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83DC31-FC0B-C585-D830-2242B526E45E}"/>
              </a:ext>
            </a:extLst>
          </p:cNvPr>
          <p:cNvSpPr/>
          <p:nvPr/>
        </p:nvSpPr>
        <p:spPr>
          <a:xfrm>
            <a:off x="796402" y="285197"/>
            <a:ext cx="10955044" cy="14102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Интернет-безопасность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– это безопасность действий, совершаемых в интернете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8081BAB-7715-14DE-2B9F-E2604BC9F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42" y="1811044"/>
            <a:ext cx="3657474" cy="437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5DBC8A46-76BB-24A9-5CD0-94C378E0FE05}"/>
              </a:ext>
            </a:extLst>
          </p:cNvPr>
          <p:cNvSpPr/>
          <p:nvPr/>
        </p:nvSpPr>
        <p:spPr>
          <a:xfrm>
            <a:off x="4629116" y="3387084"/>
            <a:ext cx="7051829" cy="12185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Виталий Леонтьев </a:t>
            </a:r>
          </a:p>
          <a:p>
            <a:pPr algn="ctr"/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«Безопасность детей в сети Интернет»</a:t>
            </a:r>
          </a:p>
        </p:txBody>
      </p:sp>
    </p:spTree>
    <p:extLst>
      <p:ext uri="{BB962C8B-B14F-4D97-AF65-F5344CB8AC3E}">
        <p14:creationId xmlns:p14="http://schemas.microsoft.com/office/powerpoint/2010/main" val="2385388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83DC31-FC0B-C585-D830-2242B526E45E}"/>
              </a:ext>
            </a:extLst>
          </p:cNvPr>
          <p:cNvSpPr/>
          <p:nvPr/>
        </p:nvSpPr>
        <p:spPr>
          <a:xfrm>
            <a:off x="2102734" y="160969"/>
            <a:ext cx="7340518" cy="8467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Основные угрозы в сети интернет: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5DBC8A46-76BB-24A9-5CD0-94C378E0FE05}"/>
              </a:ext>
            </a:extLst>
          </p:cNvPr>
          <p:cNvSpPr/>
          <p:nvPr/>
        </p:nvSpPr>
        <p:spPr>
          <a:xfrm>
            <a:off x="925680" y="3724023"/>
            <a:ext cx="7321489" cy="19708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effectLst/>
              </a:rPr>
              <a:t>Склямина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/>
              </a:rPr>
              <a:t>, М. Ю. Обеспечение информационной безопасности учащихся в системе общего образования / М. Ю.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effectLst/>
              </a:rPr>
              <a:t>Склямина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/>
              </a:rPr>
              <a:t>. — Текст : непосредственный // Молодой ученый. — 2015. — № 6.4 (86.4). — С. 52-55.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Изображение выглядит как шаблон, прямоугольный, пиксель&#10;&#10;Автоматически созданное описание">
            <a:extLst>
              <a:ext uri="{FF2B5EF4-FFF2-40B4-BE49-F238E27FC236}">
                <a16:creationId xmlns:a16="http://schemas.microsoft.com/office/drawing/2014/main" id="{89FDDC7D-FD9C-92A7-25CC-7A94FBF46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328" y="3429000"/>
            <a:ext cx="2497214" cy="2490058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DDF44100-47C9-583C-24DC-DFFD793C7ABE}"/>
              </a:ext>
            </a:extLst>
          </p:cNvPr>
          <p:cNvSpPr/>
          <p:nvPr/>
        </p:nvSpPr>
        <p:spPr>
          <a:xfrm>
            <a:off x="651790" y="1236937"/>
            <a:ext cx="6834696" cy="5476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Нежелательное содержание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E338D3A-82CE-F885-F13D-F06A83BA07EB}"/>
              </a:ext>
            </a:extLst>
          </p:cNvPr>
          <p:cNvSpPr/>
          <p:nvPr/>
        </p:nvSpPr>
        <p:spPr>
          <a:xfrm>
            <a:off x="2874886" y="1902603"/>
            <a:ext cx="6568366" cy="5476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Общение с незнакомыми людьми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E1B7D94A-A3FB-69FB-6DC5-F85A043F465B}"/>
              </a:ext>
            </a:extLst>
          </p:cNvPr>
          <p:cNvSpPr/>
          <p:nvPr/>
        </p:nvSpPr>
        <p:spPr>
          <a:xfrm>
            <a:off x="4391899" y="2576440"/>
            <a:ext cx="7340518" cy="5575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Акции, конкурсы и покупки</a:t>
            </a:r>
          </a:p>
        </p:txBody>
      </p:sp>
    </p:spTree>
    <p:extLst>
      <p:ext uri="{BB962C8B-B14F-4D97-AF65-F5344CB8AC3E}">
        <p14:creationId xmlns:p14="http://schemas.microsoft.com/office/powerpoint/2010/main" val="3679963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5DBC8A46-76BB-24A9-5CD0-94C378E0FE05}"/>
              </a:ext>
            </a:extLst>
          </p:cNvPr>
          <p:cNvSpPr/>
          <p:nvPr/>
        </p:nvSpPr>
        <p:spPr>
          <a:xfrm>
            <a:off x="4329495" y="2425824"/>
            <a:ext cx="7657580" cy="16756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Башкирова Н. Современный ребенок и его проблемы. Детский сад, школа, телевизор, интернет, улица. – СПб.: Наука и Техника, 2007. – 240 с.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5C681CC-44FE-8EFD-5490-36CEA0875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55" y="663052"/>
            <a:ext cx="3676094" cy="52050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56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83DC31-FC0B-C585-D830-2242B526E45E}"/>
              </a:ext>
            </a:extLst>
          </p:cNvPr>
          <p:cNvSpPr/>
          <p:nvPr/>
        </p:nvSpPr>
        <p:spPr>
          <a:xfrm>
            <a:off x="1979721" y="541538"/>
            <a:ext cx="8460419" cy="10653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Свободный микрофон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D7A5A96-A614-54DF-B2FC-95EC9DAE5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35" b="99783" l="870" r="99022">
                        <a14:foregroundMark x1="9457" y1="31413" x2="9457" y2="31413"/>
                        <a14:foregroundMark x1="9457" y1="31413" x2="49891" y2="72065"/>
                        <a14:foregroundMark x1="49891" y1="72065" x2="49891" y2="72065"/>
                        <a14:foregroundMark x1="41304" y1="14891" x2="30217" y2="65000"/>
                        <a14:foregroundMark x1="69022" y1="32609" x2="42065" y2="65000"/>
                        <a14:foregroundMark x1="41304" y1="22935" x2="65870" y2="61413"/>
                        <a14:foregroundMark x1="65870" y1="61413" x2="65870" y2="61413"/>
                        <a14:foregroundMark x1="9457" y1="50761" x2="9457" y2="50761"/>
                        <a14:foregroundMark x1="9674" y1="40435" x2="13043" y2="28587"/>
                        <a14:foregroundMark x1="17500" y1="21957" x2="30761" y2="13043"/>
                        <a14:foregroundMark x1="30761" y1="13043" x2="56196" y2="16196"/>
                        <a14:foregroundMark x1="56196" y1="16196" x2="85326" y2="50870"/>
                        <a14:foregroundMark x1="85326" y1="50870" x2="87391" y2="59022"/>
                        <a14:foregroundMark x1="20761" y1="47283" x2="20761" y2="45652"/>
                        <a14:foregroundMark x1="21957" y1="40652" x2="36630" y2="15543"/>
                        <a14:foregroundMark x1="36630" y1="15543" x2="36630" y2="15326"/>
                        <a14:foregroundMark x1="36630" y1="15326" x2="36630" y2="15326"/>
                        <a14:foregroundMark x1="4674" y1="61630" x2="4674" y2="57826"/>
                        <a14:foregroundMark x1="18152" y1="71848" x2="18152" y2="71848"/>
                        <a14:foregroundMark x1="18152" y1="71413" x2="23152" y2="20543"/>
                        <a14:foregroundMark x1="23152" y1="20543" x2="23152" y2="20543"/>
                        <a14:foregroundMark x1="39239" y1="75326" x2="45870" y2="95000"/>
                        <a14:foregroundMark x1="84565" y1="47500" x2="85109" y2="91413"/>
                        <a14:foregroundMark x1="85109" y1="91413" x2="85109" y2="91413"/>
                        <a14:foregroundMark x1="76304" y1="18478" x2="95435" y2="57391"/>
                        <a14:foregroundMark x1="34239" y1="5435" x2="56413" y2="5435"/>
                        <a14:foregroundMark x1="44457" y1="1196" x2="44457" y2="1196"/>
                        <a14:foregroundMark x1="44457" y1="1196" x2="56196" y2="652"/>
                        <a14:foregroundMark x1="45870" y1="31630" x2="45652" y2="58152"/>
                        <a14:foregroundMark x1="44674" y1="31196" x2="36087" y2="55543"/>
                        <a14:foregroundMark x1="1522" y1="55109" x2="870" y2="49674"/>
                        <a14:foregroundMark x1="42065" y1="99022" x2="51087" y2="99891"/>
                        <a14:foregroundMark x1="99022" y1="43913" x2="99022" y2="43913"/>
                        <a14:foregroundMark x1="99022" y1="43913" x2="97609" y2="510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190" y="1828800"/>
            <a:ext cx="4203577" cy="420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0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83DC31-FC0B-C585-D830-2242B526E45E}"/>
              </a:ext>
            </a:extLst>
          </p:cNvPr>
          <p:cNvSpPr/>
          <p:nvPr/>
        </p:nvSpPr>
        <p:spPr>
          <a:xfrm>
            <a:off x="1917576" y="870014"/>
            <a:ext cx="7714695" cy="9232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Памятка</a:t>
            </a:r>
            <a:endParaRPr lang="ru-RU" sz="4800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C4D4A58F-7660-A27D-8C4D-B83F0BB14545}"/>
              </a:ext>
            </a:extLst>
          </p:cNvPr>
          <p:cNvSpPr/>
          <p:nvPr/>
        </p:nvSpPr>
        <p:spPr>
          <a:xfrm>
            <a:off x="406889" y="2465775"/>
            <a:ext cx="5052878" cy="237255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Правила для детей о безопасности в сети Интернет</a:t>
            </a:r>
            <a:endParaRPr lang="ru-RU" sz="3600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8186D83-18AC-493F-6DBB-DF0FE4F174EA}"/>
              </a:ext>
            </a:extLst>
          </p:cNvPr>
          <p:cNvSpPr/>
          <p:nvPr/>
        </p:nvSpPr>
        <p:spPr>
          <a:xfrm>
            <a:off x="6096000" y="2465775"/>
            <a:ext cx="5810431" cy="243469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Советы для родителей о безопасности детей в сети Интернет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2368324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</TotalTime>
  <Words>219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ksenia-emelyanova@mail.ru</dc:creator>
  <cp:lastModifiedBy>ksenia-emelyanova@mail.ru</cp:lastModifiedBy>
  <cp:revision>2</cp:revision>
  <dcterms:created xsi:type="dcterms:W3CDTF">2023-06-16T08:19:52Z</dcterms:created>
  <dcterms:modified xsi:type="dcterms:W3CDTF">2023-06-16T09:12:59Z</dcterms:modified>
</cp:coreProperties>
</file>