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1"/>
  </p:notesMasterIdLst>
  <p:sldIdLst>
    <p:sldId id="256" r:id="rId2"/>
    <p:sldId id="257" r:id="rId3"/>
    <p:sldId id="259" r:id="rId4"/>
    <p:sldId id="265" r:id="rId5"/>
    <p:sldId id="261" r:id="rId6"/>
    <p:sldId id="264" r:id="rId7"/>
    <p:sldId id="258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CC198-1E21-4B77-B6F3-2C8321026FBC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8A77F-70E3-4E8A-B3C9-2F0157789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15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8A77F-70E3-4E8A-B3C9-2F0157789E7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561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7258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12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785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56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34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986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269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652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584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432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685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15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655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28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6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896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63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AD3C09C-E27F-458F-A9D9-5231F5633463}" type="datetimeFigureOut">
              <a:rPr lang="ru-RU" smtClean="0"/>
              <a:t>пн 22.05.23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CF35C8-C53F-4C3C-A79F-3B05E93B7A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1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648533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5423" y="2337847"/>
            <a:ext cx="6061435" cy="1979629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ЦЕННОСТИ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215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9664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Разгадайте ребус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4861" y="1706251"/>
            <a:ext cx="7502743" cy="456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44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91" y="570320"/>
            <a:ext cx="7616857" cy="571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2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85" y="671502"/>
            <a:ext cx="7777113" cy="534279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97585" y="669303"/>
            <a:ext cx="7777114" cy="53449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97585" y="1312224"/>
            <a:ext cx="2309566" cy="4702076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</a:t>
            </a:r>
          </a:p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Доброта</a:t>
            </a:r>
          </a:p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</a:t>
            </a:r>
          </a:p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Уют</a:t>
            </a:r>
          </a:p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Забота</a:t>
            </a:r>
          </a:p>
          <a:p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83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78730" y="697583"/>
            <a:ext cx="4308049" cy="5467545"/>
          </a:xfrm>
        </p:spPr>
        <p:txBody>
          <a:bodyPr>
            <a:normAutofit fontScale="90000"/>
          </a:bodyPr>
          <a:lstStyle/>
          <a:p>
            <a:pPr lvl="0" algn="l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altLang="ru-RU" sz="3100" b="1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Запишите </a:t>
            </a:r>
            <a:r>
              <a:rPr lang="ru-RU" altLang="ru-RU" sz="3100" b="1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лепестках ромашек имена членов вашей семьи.</a:t>
            </a:r>
            <a:r>
              <a:rPr lang="ru-RU" sz="3100" b="1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100" b="1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10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/>
            </a:r>
            <a:br>
              <a:rPr lang="ru-RU" sz="310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</a:br>
            <a:r>
              <a:rPr lang="ru-RU" sz="3100" b="1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</a:t>
            </a:r>
            <a:r>
              <a:rPr lang="ru-RU" sz="31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Посмотрите на ромашку. Что связывает лепестки в цветке? (сердцевина)</a:t>
            </a:r>
            <a:br>
              <a:rPr lang="ru-RU" sz="31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1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А что будет, если убрать</a:t>
            </a:r>
            <a:br>
              <a:rPr lang="ru-RU" sz="31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1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сердцевину цветка? (лепестки рассыплются).</a:t>
            </a:r>
            <a:r>
              <a:rPr lang="ru-RU" sz="16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/>
            </a:r>
            <a:br>
              <a:rPr lang="ru-RU" sz="16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</a:b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41" y="697583"/>
            <a:ext cx="3277211" cy="273477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40" y="3598132"/>
            <a:ext cx="3277211" cy="256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7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122" y="1193189"/>
            <a:ext cx="3540531" cy="47921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437" y="565608"/>
            <a:ext cx="3648173" cy="120663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«Если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хочешь знать истину,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слушай,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говорит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легенда»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716437" y="3255432"/>
            <a:ext cx="3808429" cy="1137459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 является основой хорошей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семьи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1330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8"/>
            <a:ext cx="6798734" cy="85690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о семье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304" y="2375556"/>
            <a:ext cx="7871382" cy="3912122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дружной семье и в холод тепло.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семья вместе, так и душа на месте.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разлад, так и дому не рад.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 без воды - мертва, человек 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пустоцвет.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родной семье и каша гуще.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дружат - живут не тужат.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сильна, когда над ней крыша одна.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87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07371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8157" y="2369127"/>
            <a:ext cx="7739406" cy="372687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Дружная. Большая.</a:t>
            </a:r>
          </a:p>
          <a:p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Живёт.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Радуется.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аботится.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 семья вместе – так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душа на месте.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семь «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 по выбору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5290" y="2490135"/>
            <a:ext cx="7674419" cy="364742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Подготовить рассказ (интервью) о своей семье.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Вместе с родителями придумайте и нарисуйте герб своей семьи.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4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322</TotalTime>
  <Words>159</Words>
  <Application>Microsoft Office PowerPoint</Application>
  <PresentationFormat>Экран (4:3)</PresentationFormat>
  <Paragraphs>33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Натуральные материалы</vt:lpstr>
      <vt:lpstr>СЕМЬЯ</vt:lpstr>
      <vt:lpstr>Разгадайте ребус</vt:lpstr>
      <vt:lpstr>Презентация PowerPoint</vt:lpstr>
      <vt:lpstr>Презентация PowerPoint</vt:lpstr>
      <vt:lpstr>Запишите на лепестках ромашек имена членов вашей семьи.  - Посмотрите на ромашку. Что связывает лепестки в цветке? (сердцевина) - А что будет, если убрать сердцевину цветка? (лепестки рассыплются). </vt:lpstr>
      <vt:lpstr>«Если хочешь знать истину, слушай, что говорит легенда»</vt:lpstr>
      <vt:lpstr>Пословицы о семье</vt:lpstr>
      <vt:lpstr>Синквейн</vt:lpstr>
      <vt:lpstr>Домашнее задание по выбору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</dc:title>
  <dc:creator>Пользователь</dc:creator>
  <cp:lastModifiedBy>Пользователь</cp:lastModifiedBy>
  <cp:revision>34</cp:revision>
  <dcterms:created xsi:type="dcterms:W3CDTF">2020-09-04T12:41:44Z</dcterms:created>
  <dcterms:modified xsi:type="dcterms:W3CDTF">2023-05-22T13:37:18Z</dcterms:modified>
</cp:coreProperties>
</file>