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5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7" r:id="rId12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C394E-23EF-46CF-8D82-8762136B993F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503C-868C-46C5-9DA9-D699A3B55C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87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C394E-23EF-46CF-8D82-8762136B993F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503C-868C-46C5-9DA9-D699A3B55C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897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C394E-23EF-46CF-8D82-8762136B993F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503C-868C-46C5-9DA9-D699A3B55C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346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C394E-23EF-46CF-8D82-8762136B993F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503C-868C-46C5-9DA9-D699A3B55C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0895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C394E-23EF-46CF-8D82-8762136B993F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503C-868C-46C5-9DA9-D699A3B55C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212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C394E-23EF-46CF-8D82-8762136B993F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503C-868C-46C5-9DA9-D699A3B55C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525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C394E-23EF-46CF-8D82-8762136B993F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503C-868C-46C5-9DA9-D699A3B55C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123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C394E-23EF-46CF-8D82-8762136B993F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503C-868C-46C5-9DA9-D699A3B55C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66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C394E-23EF-46CF-8D82-8762136B993F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503C-868C-46C5-9DA9-D699A3B55C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474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C394E-23EF-46CF-8D82-8762136B993F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503C-868C-46C5-9DA9-D699A3B55C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012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AC394E-23EF-46CF-8D82-8762136B993F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42503C-868C-46C5-9DA9-D699A3B55C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839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AC394E-23EF-46CF-8D82-8762136B993F}" type="datetimeFigureOut">
              <a:rPr lang="ru-RU" smtClean="0"/>
              <a:t>16.06.2023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42503C-868C-46C5-9DA9-D699A3B55C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196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13627325_71-p-fon-dlya-prezentatsii-po-fizkulture-9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0884" y="1"/>
            <a:ext cx="9594884" cy="71014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1009394" y="3284984"/>
            <a:ext cx="5760640" cy="1152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840653"/>
              </p:ext>
            </p:extLst>
          </p:nvPr>
        </p:nvGraphicFramePr>
        <p:xfrm>
          <a:off x="1331640" y="2265114"/>
          <a:ext cx="6971101" cy="20397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971101"/>
              </a:tblGrid>
              <a:tr h="20397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Взаимодействие</a:t>
                      </a:r>
                      <a:r>
                        <a:rPr lang="ru-RU" sz="2800" dirty="0">
                          <a:solidFill>
                            <a:schemeClr val="bg2"/>
                          </a:solidFill>
                        </a:rPr>
                        <a:t> </a:t>
                      </a:r>
                      <a:r>
                        <a:rPr lang="ru-RU" sz="2800" dirty="0">
                          <a:solidFill>
                            <a:schemeClr val="tx1"/>
                          </a:solidFill>
                        </a:rPr>
                        <a:t>ДОУ и семьи по физическому развитию и укреплению здоровья дошкольников»</a:t>
                      </a:r>
                    </a:p>
                  </a:txBody>
                  <a:tcPr marL="10160" marR="10160" marT="10160" marB="1016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868144" y="5661248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Выполнила</a:t>
            </a:r>
            <a:r>
              <a:rPr lang="ru-RU" dirty="0" smtClean="0"/>
              <a:t>: воспитатель </a:t>
            </a:r>
            <a:r>
              <a:rPr lang="ru-RU" dirty="0" smtClean="0"/>
              <a:t>Глушко </a:t>
            </a:r>
            <a:r>
              <a:rPr lang="ru-RU" dirty="0" smtClean="0"/>
              <a:t>Елена Сергеевна</a:t>
            </a:r>
            <a:endParaRPr lang="ru-RU" dirty="0" smtClean="0"/>
          </a:p>
          <a:p>
            <a:r>
              <a:rPr lang="ru-RU" dirty="0" smtClean="0"/>
              <a:t>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500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0"/>
            <a:ext cx="9324527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87624" y="1166843"/>
            <a:ext cx="734481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Заключение.</a:t>
            </a:r>
            <a:endParaRPr lang="ru-RU" sz="2000" dirty="0"/>
          </a:p>
          <a:p>
            <a:r>
              <a:rPr lang="ru-RU" sz="2400" dirty="0"/>
              <a:t>В заключении хотелось бы еще раз подчеркнуть, что семья и дошкольное учреждение – два важных социальных института социализации ребенка. Без родительского участия процесс воспитания невозможен, или, по крайней мере, неполноценен. Опыт работы с родителями показал, что в результате применения современных форм взаимодействия позиция родителей стала более гибкой. Теперь они не зрители и наблюдатели, а активные участники в жизни своего ребёнка. Такие изменения позволяют нам говорить об эффективности использования современных форм в работе с родителями.</a:t>
            </a:r>
          </a:p>
        </p:txBody>
      </p:sp>
    </p:spTree>
    <p:extLst>
      <p:ext uri="{BB962C8B-B14F-4D97-AF65-F5344CB8AC3E}">
        <p14:creationId xmlns:p14="http://schemas.microsoft.com/office/powerpoint/2010/main" val="279557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0"/>
            <a:ext cx="972107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61131" y="2492896"/>
            <a:ext cx="60055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СПАСИБО ЗА ВНИМАНИЕ</a:t>
            </a:r>
            <a:endParaRPr lang="ru-RU" sz="3600" b="1" i="1" dirty="0"/>
          </a:p>
        </p:txBody>
      </p:sp>
    </p:spTree>
    <p:extLst>
      <p:ext uri="{BB962C8B-B14F-4D97-AF65-F5344CB8AC3E}">
        <p14:creationId xmlns:p14="http://schemas.microsoft.com/office/powerpoint/2010/main" val="75155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524" y="51195"/>
            <a:ext cx="9433047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43608" y="1556792"/>
            <a:ext cx="7992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АКТУАЛЬНОСТЬ</a:t>
            </a:r>
          </a:p>
          <a:p>
            <a:r>
              <a:rPr lang="ru-RU" sz="2400" dirty="0" smtClean="0"/>
              <a:t>Все </a:t>
            </a:r>
            <a:r>
              <a:rPr lang="ru-RU" sz="2400" dirty="0"/>
              <a:t>родители хотят видеть своего ребенка здоровым, сильным, физически развитым. Но дома дети в основном заняты просмотром телепередач, компьютерными играми, занятиями и играми умственного плана. Занятость родителей ведет к сокращению прогулок на свежем воздухе. Удобно, когда ребенок сидит и не шумит, при этом потребность в движениях не возмещается. Начав водить ребенка в детский сад, родители часто перекладывают на плечи педагогов физическое воспитание своих детей. Здоровье ребенка полностью зависит от взрослых и это большая работа.</a:t>
            </a:r>
          </a:p>
        </p:txBody>
      </p:sp>
    </p:spTree>
    <p:extLst>
      <p:ext uri="{BB962C8B-B14F-4D97-AF65-F5344CB8AC3E}">
        <p14:creationId xmlns:p14="http://schemas.microsoft.com/office/powerpoint/2010/main" val="358713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8560" y="0"/>
            <a:ext cx="9793087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67544" y="474345"/>
            <a:ext cx="849694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 соответствии с законом</a:t>
            </a:r>
            <a:r>
              <a:rPr lang="ru-RU" sz="2400" b="1" dirty="0"/>
              <a:t> </a:t>
            </a:r>
            <a:r>
              <a:rPr lang="ru-RU" sz="2400" i="1" dirty="0"/>
              <a:t>«Об образовании в Российской Федерации» </a:t>
            </a:r>
            <a:r>
              <a:rPr lang="ru-RU" sz="2400" dirty="0"/>
              <a:t>одной из основных задач, стоящих перед детским дошкольным учреждением является «взаимодействие с семьей для обеспечения полноценного развития личности ребенка».</a:t>
            </a:r>
          </a:p>
          <a:p>
            <a:r>
              <a:rPr lang="ru-RU" sz="2400" dirty="0"/>
              <a:t>В современных условиях дошкольное образовательное учреждение является единственным общественным институтом, регулярно и неформально взаимодействующим с семьей, то есть имеющим возможность оказывать на неё определенное влияние.</a:t>
            </a:r>
          </a:p>
          <a:p>
            <a:r>
              <a:rPr lang="ru-RU" sz="2400" dirty="0"/>
              <a:t>В ФГОС ДО говорится о том, что работа с родителями должна иметь дифференцированный подход, учитывать социальный статус, микроклимат семьи, родительские запросы и степень заинтересованности родителей деятельностью ДОУ, повышение культуры педагогической грамотности семьи</a:t>
            </a:r>
            <a:r>
              <a:rPr lang="ru-RU" sz="2400" b="1" dirty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85485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0"/>
            <a:ext cx="97210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55576" y="1443841"/>
            <a:ext cx="820891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Дошкольный возраст – это фундамент здоровой личности а, следовательно, и здорового общества в настоящем и будущем.  Развитие физической культуры – одно из приоритетных направлений государственной политики, нацеленной на укрепление и здоровье детей. Формирование у ребенка потребности в движении в значительной степени зависит от особенностей жизни и воспитания, возможности окружающих его взрослых создать благоприятные условия для физического развития.</a:t>
            </a:r>
          </a:p>
          <a:p>
            <a:r>
              <a:rPr lang="ru-RU" sz="2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28580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5071" y="0"/>
            <a:ext cx="9649071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1600" y="1582341"/>
            <a:ext cx="74888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       </a:t>
            </a:r>
            <a:r>
              <a:rPr lang="ru-RU" sz="2400" dirty="0"/>
              <a:t> ЦЕЛЬ И ЗАДАЧИ ПРОЕКТА</a:t>
            </a:r>
          </a:p>
          <a:p>
            <a:r>
              <a:rPr lang="ru-RU" sz="2400" b="1" dirty="0"/>
              <a:t>Цель</a:t>
            </a:r>
            <a:r>
              <a:rPr lang="ru-RU" sz="2400" dirty="0"/>
              <a:t>: Создание системы взаимодействия ДОУ с семьей и социумом по физическому развитию и укреплению здоровья дошкольников.</a:t>
            </a:r>
          </a:p>
          <a:p>
            <a:r>
              <a:rPr lang="ru-RU" sz="2400" b="1" dirty="0"/>
              <a:t>Задачи:</a:t>
            </a:r>
            <a:endParaRPr lang="ru-RU" sz="2400" dirty="0"/>
          </a:p>
          <a:p>
            <a:r>
              <a:rPr lang="ru-RU" sz="2400" dirty="0"/>
              <a:t>Создание модели мониторинга физического развития и оздоровления детей дошкольного возраста.</a:t>
            </a:r>
          </a:p>
          <a:p>
            <a:r>
              <a:rPr lang="ru-RU" sz="2400" dirty="0"/>
              <a:t>Увеличение активности родителей в профилактических мероприятиях, направленных на оздоровление часто болеющих детей.</a:t>
            </a:r>
          </a:p>
        </p:txBody>
      </p:sp>
    </p:spTree>
    <p:extLst>
      <p:ext uri="{BB962C8B-B14F-4D97-AF65-F5344CB8AC3E}">
        <p14:creationId xmlns:p14="http://schemas.microsoft.com/office/powerpoint/2010/main" val="1642353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557" y="0"/>
            <a:ext cx="9433047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59632" y="2690336"/>
            <a:ext cx="75608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Тип проекта:</a:t>
            </a:r>
            <a:r>
              <a:rPr lang="ru-RU" sz="2800" dirty="0"/>
              <a:t> </a:t>
            </a:r>
            <a:r>
              <a:rPr lang="ru-RU" sz="2800" dirty="0" err="1"/>
              <a:t>здоровьесберегающий</a:t>
            </a:r>
            <a:r>
              <a:rPr lang="ru-RU" sz="2800" dirty="0"/>
              <a:t>, групповой</a:t>
            </a:r>
          </a:p>
          <a:p>
            <a:r>
              <a:rPr lang="ru-RU" sz="2800" b="1" dirty="0"/>
              <a:t>Продолжительность:</a:t>
            </a:r>
            <a:r>
              <a:rPr lang="ru-RU" sz="2800" dirty="0"/>
              <a:t> долгосрочный</a:t>
            </a:r>
          </a:p>
          <a:p>
            <a:r>
              <a:rPr lang="ru-RU" sz="2800" b="1" dirty="0"/>
              <a:t>Участники:</a:t>
            </a:r>
            <a:r>
              <a:rPr lang="ru-RU" sz="2800" dirty="0"/>
              <a:t> дети подготовительной группы к школе</a:t>
            </a:r>
          </a:p>
        </p:txBody>
      </p:sp>
    </p:spTree>
    <p:extLst>
      <p:ext uri="{BB962C8B-B14F-4D97-AF65-F5344CB8AC3E}">
        <p14:creationId xmlns:p14="http://schemas.microsoft.com/office/powerpoint/2010/main" val="219555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0"/>
            <a:ext cx="9396535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1305342"/>
            <a:ext cx="4572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Этапы реализации системы:</a:t>
            </a:r>
            <a:endParaRPr lang="ru-RU" sz="2000" dirty="0"/>
          </a:p>
          <a:p>
            <a:r>
              <a:rPr lang="ru-RU" sz="2000" dirty="0"/>
              <a:t>1. Подготовительный</a:t>
            </a:r>
          </a:p>
          <a:p>
            <a:r>
              <a:rPr lang="ru-RU" sz="2000" dirty="0"/>
              <a:t>1. Выявление запроса родителей по данному направлению.</a:t>
            </a:r>
          </a:p>
          <a:p>
            <a:r>
              <a:rPr lang="ru-RU" sz="2000" dirty="0"/>
              <a:t>2. Анализ уровня физического развития и здоровья детей.</a:t>
            </a:r>
          </a:p>
          <a:p>
            <a:r>
              <a:rPr lang="ru-RU" sz="2000" dirty="0"/>
              <a:t>3. Выявление уровня педагогической компетентности родителей по </a:t>
            </a:r>
            <a:r>
              <a:rPr lang="ru-RU" sz="2000" dirty="0" err="1"/>
              <a:t>физкультурно</a:t>
            </a:r>
            <a:r>
              <a:rPr lang="ru-RU" sz="2000" dirty="0"/>
              <a:t>  – оздоровительному направлению.</a:t>
            </a:r>
          </a:p>
          <a:p>
            <a:r>
              <a:rPr lang="ru-RU" sz="2000" dirty="0"/>
              <a:t>4. Создание проекта модели взаимодействия ДОУ с родителями для  повышения эффективности работы по физическому развитию и оздоровлению детей.</a:t>
            </a:r>
          </a:p>
        </p:txBody>
      </p:sp>
    </p:spTree>
    <p:extLst>
      <p:ext uri="{BB962C8B-B14F-4D97-AF65-F5344CB8AC3E}">
        <p14:creationId xmlns:p14="http://schemas.microsoft.com/office/powerpoint/2010/main" val="3105577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3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31640" y="2274838"/>
            <a:ext cx="7200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2. Организационный</a:t>
            </a:r>
          </a:p>
          <a:p>
            <a:r>
              <a:rPr lang="ru-RU" sz="2400" dirty="0"/>
              <a:t>1. Ознакомление и родителей  с организацией здоровье сберегающей среды в ДОУ и в семье воспитанников ДОУ.</a:t>
            </a:r>
          </a:p>
          <a:p>
            <a:r>
              <a:rPr lang="ru-RU" sz="2400" dirty="0"/>
              <a:t>2. Методическое обеспечение </a:t>
            </a:r>
            <a:r>
              <a:rPr lang="ru-RU" sz="2400" dirty="0" err="1"/>
              <a:t>физкультурно</a:t>
            </a:r>
            <a:r>
              <a:rPr lang="ru-RU" sz="2400" dirty="0"/>
              <a:t> – оздоровительной работы  в ДОУ.</a:t>
            </a:r>
          </a:p>
          <a:p>
            <a:r>
              <a:rPr lang="ru-RU" sz="2400" dirty="0"/>
              <a:t>3. Создание перспективной модели методической работы с педагогами.</a:t>
            </a:r>
          </a:p>
        </p:txBody>
      </p:sp>
    </p:spTree>
    <p:extLst>
      <p:ext uri="{BB962C8B-B14F-4D97-AF65-F5344CB8AC3E}">
        <p14:creationId xmlns:p14="http://schemas.microsoft.com/office/powerpoint/2010/main" val="68502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324527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71600" y="1305342"/>
            <a:ext cx="7848872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/>
              <a:t>3.  Итоговый</a:t>
            </a:r>
            <a:endParaRPr lang="ru-RU" sz="2400" dirty="0"/>
          </a:p>
          <a:p>
            <a:r>
              <a:rPr lang="ru-RU" sz="2400" dirty="0"/>
              <a:t>Реализация системы взаимодействия ДОУ и семьи по физическому развитию и укреплению здоровья дошкольников.</a:t>
            </a:r>
          </a:p>
          <a:p>
            <a:r>
              <a:rPr lang="ru-RU" sz="2400" dirty="0"/>
              <a:t>1. Построение физкультурно-оздоровительной работы в соответствие с разработанной системой работы с детьми и родителями в рамках комплексной программы.</a:t>
            </a:r>
          </a:p>
          <a:p>
            <a:r>
              <a:rPr lang="ru-RU" sz="2400" dirty="0"/>
              <a:t>3. Итоговый мониторинг анализ результатов работы. Корректировка дальнейшей работы с семьей  по физическому развитию и укреплению здоровья дошкольников </a:t>
            </a:r>
            <a:r>
              <a:rPr lang="ru-RU" sz="2400" dirty="0" smtClean="0"/>
              <a:t>2022-2023 </a:t>
            </a:r>
            <a:r>
              <a:rPr lang="ru-RU" sz="2400" dirty="0" err="1"/>
              <a:t>уч.год</a:t>
            </a:r>
            <a:r>
              <a:rPr lang="ru-RU" dirty="0"/>
              <a:t>.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595666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265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Елена</cp:lastModifiedBy>
  <cp:revision>7</cp:revision>
  <dcterms:created xsi:type="dcterms:W3CDTF">2023-04-26T12:58:22Z</dcterms:created>
  <dcterms:modified xsi:type="dcterms:W3CDTF">2023-06-16T16:09:33Z</dcterms:modified>
</cp:coreProperties>
</file>