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71" r:id="rId3"/>
    <p:sldId id="269" r:id="rId4"/>
    <p:sldId id="270" r:id="rId5"/>
    <p:sldId id="260" r:id="rId6"/>
    <p:sldId id="261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6" autoAdjust="0"/>
    <p:restoredTop sz="94664" autoAdjust="0"/>
  </p:normalViewPr>
  <p:slideViewPr>
    <p:cSldViewPr>
      <p:cViewPr varScale="1">
        <p:scale>
          <a:sx n="110" d="100"/>
          <a:sy n="110" d="100"/>
        </p:scale>
        <p:origin x="-16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37FC6D6-9C6A-47C5-B481-0FB51F8D6513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1A339A-1B7D-4999-9D52-5D558804E8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2" y="548680"/>
            <a:ext cx="9024543" cy="5765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545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484784"/>
            <a:ext cx="6693475" cy="4464496"/>
          </a:xfrm>
        </p:spPr>
      </p:pic>
      <p:sp>
        <p:nvSpPr>
          <p:cNvPr id="3" name="Прямоугольник 2"/>
          <p:cNvSpPr/>
          <p:nvPr/>
        </p:nvSpPr>
        <p:spPr>
          <a:xfrm>
            <a:off x="899592" y="332656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Коренные малочисленные народы Ханты-Мансийского автономного округа – Югры ханты и манси</a:t>
            </a:r>
          </a:p>
        </p:txBody>
      </p:sp>
    </p:spTree>
    <p:extLst>
      <p:ext uri="{BB962C8B-B14F-4D97-AF65-F5344CB8AC3E}">
        <p14:creationId xmlns:p14="http://schemas.microsoft.com/office/powerpoint/2010/main" val="29646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5031546" cy="459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80112" y="1196752"/>
            <a:ext cx="316835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рассечённом лазоревом и зелёном поле серебряная птица «Кат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ухуп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вой» – с двумя, подобными орлиным, головами на длинных шеях, четырьмя лапами и видимым между головами и шеями хвостом, подобным павлиньему и широко просечённым в цвета поля. Щит увенчан золотой земельной короной о семи видимых зубцах, средний из которых завершен пламенем, и с поясом национального орнамента на обруче.</a:t>
            </a:r>
          </a:p>
          <a:p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Щитодержатели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два золотых, с чёрными глазами и носами, медведя, поддерживающие два золотых древка с Государственными флагами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ХМАО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Югры на подножии из зелёных кедровых ветвей с зелёными шишками.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Девиз «ДЕЛАМИ ВЕЛИКАЯ» начертан серебряными литерами на лазоревой ленте».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23728" y="40466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ГЕРБ ХМАО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62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64704"/>
            <a:ext cx="6512511" cy="782960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ru-RU" sz="1600" b="0" dirty="0">
                <a:solidFill>
                  <a:schemeClr val="accent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ФЛАГ </a:t>
            </a:r>
            <a:r>
              <a:rPr lang="ru-RU" sz="1600" b="0" dirty="0" smtClean="0">
                <a:solidFill>
                  <a:schemeClr val="accent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ХАНТЫ-МАНСИЙСКОГО АВТОНОМНОГО </a:t>
            </a:r>
            <a:r>
              <a:rPr lang="ru-RU" sz="1600" b="0" dirty="0">
                <a:solidFill>
                  <a:schemeClr val="accent1"/>
                </a:solidFill>
                <a:effectLst>
                  <a:reflection blurRad="6350" endPos="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ОКРУГА – ЮГРЫ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64088" y="1628800"/>
            <a:ext cx="28803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Флаг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ХМАО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Югры представляет собой прямоугольное полотнище, разделенное по горизонтали на две равновеликие полосы (верхняя – сине-голубая, нижняя – зеленая), завершенное по вертикали прямоугольной полосой белого цвета.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левой верхней части полотна расположен элемент белого цвета из герба Ханты-Мансийского автономного округа – Югры.</a:t>
            </a:r>
            <a:endParaRPr lang="ru-RU" sz="14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725525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684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1" name="Picture 5"/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3" t="12087" r="843" b="787"/>
          <a:stretch/>
        </p:blipFill>
        <p:spPr bwMode="auto">
          <a:xfrm>
            <a:off x="267418" y="1026542"/>
            <a:ext cx="8514273" cy="5520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83768" y="482402"/>
            <a:ext cx="4189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ХВОЙНЫЕ ДЕРЕВЬЯ НАШИХ ЛЕСОВ</a:t>
            </a: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37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8638" cy="633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4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402062" cy="6264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2382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</TotalTime>
  <Words>131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ФЛАГ ХАНТЫ-МАНСИЙСКОГО АВТОНОМНОГО ОКРУГА – ЮГРЫ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47</cp:revision>
  <dcterms:created xsi:type="dcterms:W3CDTF">2018-12-09T17:52:13Z</dcterms:created>
  <dcterms:modified xsi:type="dcterms:W3CDTF">2023-06-16T13:54:54Z</dcterms:modified>
</cp:coreProperties>
</file>