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4" r:id="rId6"/>
    <p:sldId id="259" r:id="rId7"/>
    <p:sldId id="260" r:id="rId8"/>
    <p:sldId id="263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8082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73959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74681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6605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236356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81369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06908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07889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3883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53621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34237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EEBAB-CCD6-4744-8376-289AE266D2F9}" type="datetimeFigureOut">
              <a:rPr lang="ru-RU" smtClean="0"/>
              <a:t>пн 12.02.18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F4461-278A-4F2A-ADC7-873AF7AFA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33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20412268">
            <a:off x="97224" y="1204810"/>
            <a:ext cx="6892811" cy="1776878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Римма Казакова</a:t>
            </a:r>
          </a:p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фотографии в газете...»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39" y="2286000"/>
            <a:ext cx="6215784" cy="431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763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84967">
            <a:off x="568460" y="1103102"/>
            <a:ext cx="5662905" cy="40426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1" t="19300" r="3640" b="-423"/>
          <a:stretch/>
        </p:blipFill>
        <p:spPr>
          <a:xfrm rot="860775">
            <a:off x="7186827" y="940310"/>
            <a:ext cx="4351516" cy="4890536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 rot="20412268">
            <a:off x="2525275" y="5173474"/>
            <a:ext cx="3022534" cy="362088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чей-то сын…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 rot="918067">
            <a:off x="6920754" y="5922787"/>
            <a:ext cx="3663316" cy="362088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чей-то милый…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94090" y="6293705"/>
            <a:ext cx="4380423" cy="362088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ервый ученик…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732" y="222284"/>
            <a:ext cx="9008935" cy="588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7373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502" y="458749"/>
            <a:ext cx="8084015" cy="538164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452568" y="6005522"/>
            <a:ext cx="9219956" cy="702086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легли на поле боя…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6488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56695" y="2324784"/>
            <a:ext cx="9736591" cy="2088190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забыть...</a:t>
            </a:r>
            <a:r>
              <a:rPr lang="ru-RU" sz="2800" dirty="0" smtClean="0"/>
              <a:t>.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186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57" y="214969"/>
            <a:ext cx="8488310" cy="5658873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66338" y="6110867"/>
            <a:ext cx="8876371" cy="591016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1200 гвардейцам. </a:t>
            </a:r>
            <a:r>
              <a:rPr lang="ru-RU" sz="28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</a:t>
            </a:r>
            <a:r>
              <a:rPr lang="ru-RU" sz="2800" dirty="0" err="1" smtClean="0"/>
              <a:t>Славы</a:t>
            </a:r>
            <a:r>
              <a:rPr lang="ru-RU" sz="2800" dirty="0" smtClean="0"/>
              <a:t> морякам-балтийцам.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526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43100" y="6068113"/>
            <a:ext cx="7800794" cy="670044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Монумент Морякам Балтийцам, Калининград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8" y="179958"/>
            <a:ext cx="5642775" cy="42359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497" y="1714654"/>
            <a:ext cx="6215063" cy="413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076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896833" y="5845090"/>
            <a:ext cx="7834247" cy="834491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Танк-памятник Т-34 героям танкистам, Калининград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13" y="212492"/>
            <a:ext cx="8903270" cy="550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89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85697" y="5960917"/>
            <a:ext cx="9219956" cy="702086"/>
          </a:xfrm>
          <a:prstGeom prst="round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прикрыли жизнь собою…...»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49" y="210208"/>
            <a:ext cx="7942870" cy="551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10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5742" y="226062"/>
            <a:ext cx="6860925" cy="740758"/>
          </a:xfrm>
          <a:prstGeom prst="roundRect">
            <a:avLst/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…чтоб было небо голубое,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24342" y="6003027"/>
            <a:ext cx="6860925" cy="609646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…была зелёная трава…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6971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60</Words>
  <Application>Microsoft Office PowerPoint</Application>
  <PresentationFormat>Широкоэкранный</PresentationFormat>
  <Paragraphs>14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2018-02-12T09:05:17Z</dcterms:created>
  <dcterms:modified xsi:type="dcterms:W3CDTF">2018-02-12T09:54:29Z</dcterms:modified>
</cp:coreProperties>
</file>