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5" r:id="rId4"/>
    <p:sldId id="264" r:id="rId5"/>
    <p:sldId id="263" r:id="rId6"/>
    <p:sldId id="267" r:id="rId7"/>
    <p:sldId id="256" r:id="rId8"/>
    <p:sldId id="257" r:id="rId9"/>
    <p:sldId id="258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6EF0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76E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Городецкая роспись - Картинка 988/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001056" cy="6000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Городецкая роспись / 3. Комплект карточ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3594849" cy="5072098"/>
          </a:xfrm>
          <a:prstGeom prst="rect">
            <a:avLst/>
          </a:prstGeom>
          <a:noFill/>
        </p:spPr>
      </p:pic>
      <p:pic>
        <p:nvPicPr>
          <p:cNvPr id="4100" name="Picture 4" descr="Городецкая роспись / 3. Комплект карточ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6"/>
            <a:ext cx="4111257" cy="5800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071810"/>
            <a:ext cx="52149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История городецкой росписи. Роспись, которая ныне называется городецкой, родилась в Поволжье, в деревнях, расположенных на берегах чистой и светлой речки Узоры, в селениях Косково, </a:t>
            </a:r>
            <a:r>
              <a:rPr lang="ru-RU" dirty="0" err="1" smtClean="0"/>
              <a:t>Курцево</a:t>
            </a:r>
            <a:r>
              <a:rPr lang="ru-RU" dirty="0" smtClean="0"/>
              <a:t>, Репино, Боярское и др. В XVIII в. здесь возникает центр производства прядильных донец и игрушек. Свои изделия крестьяне отвозили продавать на ярмарку в село Городец. Поэтому роспись, выполненная на этих изделиях, получила название Городецкая.</a:t>
            </a:r>
            <a:endParaRPr lang="ru-RU" dirty="0"/>
          </a:p>
        </p:txBody>
      </p:sp>
      <p:pic>
        <p:nvPicPr>
          <p:cNvPr id="20482" name="Picture 2" descr="Мастер класс городецкой росписи - Master cla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4071967" cy="2071702"/>
          </a:xfrm>
          <a:prstGeom prst="rect">
            <a:avLst/>
          </a:prstGeom>
          <a:noFill/>
        </p:spPr>
      </p:pic>
      <p:pic>
        <p:nvPicPr>
          <p:cNvPr id="20484" name="Picture 4" descr="Купить Разделочная доска &quot;Городецкая роспись&quot; (Сувенир) в Москве"/>
          <p:cNvPicPr>
            <a:picLocks noChangeAspect="1" noChangeArrowheads="1"/>
          </p:cNvPicPr>
          <p:nvPr/>
        </p:nvPicPr>
        <p:blipFill>
          <a:blip r:embed="rId3"/>
          <a:srcRect l="22581" r="19354"/>
          <a:stretch>
            <a:fillRect/>
          </a:stretch>
        </p:blipFill>
        <p:spPr bwMode="auto">
          <a:xfrm>
            <a:off x="6000760" y="428604"/>
            <a:ext cx="2857520" cy="4921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500042"/>
            <a:ext cx="40004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Традиции Городца. Что такое «донце»? В словаре русского языка В.И. Даля мы найдем, что слово </a:t>
            </a:r>
            <a:r>
              <a:rPr lang="ru-RU" dirty="0" smtClean="0"/>
              <a:t>«донце» </a:t>
            </a:r>
            <a:r>
              <a:rPr lang="ru-RU" dirty="0" smtClean="0"/>
              <a:t>означает </a:t>
            </a:r>
            <a:r>
              <a:rPr lang="ru-RU" dirty="0" smtClean="0"/>
              <a:t>«дощечку</a:t>
            </a:r>
            <a:r>
              <a:rPr lang="ru-RU" dirty="0" smtClean="0"/>
              <a:t>, на которую садится пряха, втыкая в нее </a:t>
            </a:r>
            <a:r>
              <a:rPr lang="ru-RU" dirty="0" smtClean="0"/>
              <a:t>гребень». </a:t>
            </a:r>
            <a:r>
              <a:rPr lang="ru-RU" dirty="0" smtClean="0"/>
              <a:t>Окончив работу, она вынимала гребень, а донце вешала на стену. Поэтому народные умельцы уделяли особое внимание украшению досок резьбой и росписью. Прялка была верной спутницей на протяжении всей жизни крестьянки. Часто служила подарком. Поэтому донце выбиралось нарядное, красочное, всем на радость и удивление. Прялка передавалась по наследству, ее берегли и хранили. Сюжетами Городецкой росписи были изображения птиц, цветов, всадников на конях, барышень и кавалеров, сцен из народной жизни.</a:t>
            </a:r>
            <a:endParaRPr lang="ru-RU" dirty="0"/>
          </a:p>
        </p:txBody>
      </p:sp>
      <p:pic>
        <p:nvPicPr>
          <p:cNvPr id="21506" name="Picture 2" descr="Узоры городецкой росписи и гжели на прозрачном фоне &quot; Каталог авторских Фотошоп работ, материал в помощь мастерам фотошопа и ди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714908" cy="4714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Городецкий орнамент В росписи значительное место занимает орнамент. Орнамент — это живописное или графическое украшение из сочетания геометрических, растительных или животных элементов. Основные элементы Городецкой росписи — это круги, скобки, точки, капли, дуги, штрихи, спирали.</a:t>
            </a:r>
            <a:endParaRPr lang="ru-RU" dirty="0"/>
          </a:p>
        </p:txBody>
      </p:sp>
      <p:pic>
        <p:nvPicPr>
          <p:cNvPr id="22530" name="Picture 2" descr="Материал по изобразительному искусству (ИЗО) по теме: Городецкая роспись в фотографиях и картинках Социальная сеть работников о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71744"/>
            <a:ext cx="8423534" cy="3639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Техника исполнение Городецкого орнамента Первый — подмалевка, т.е. круговое движение кистью, нанесение одного цветового пятна. Главное при этом — научиться брать нужное количество краски на кисть. Если краски окажется мало, то подмалевка получится бледной, невыразительной; </a:t>
            </a:r>
            <a:endParaRPr lang="ru-RU" dirty="0"/>
          </a:p>
        </p:txBody>
      </p:sp>
      <p:pic>
        <p:nvPicPr>
          <p:cNvPr id="23554" name="Picture 2" descr="Городецкая роспись: Дневник пользователя autumn-i - Страна М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6191250" cy="386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Второй этап — </a:t>
            </a:r>
            <a:r>
              <a:rPr lang="ru-RU" dirty="0" err="1" smtClean="0"/>
              <a:t>теневка</a:t>
            </a:r>
            <a:r>
              <a:rPr lang="ru-RU" dirty="0" smtClean="0"/>
              <a:t> (или оттенок), т.е. нанесение скобки. Чтобы правильно нарисовать скобку, вначале надо лишь слегка прикоснуться к бумаге кончиком кисти и провести тонкую линию; к середине сильно нажать на кисть, а завершить скобку опять тонкой линией. Третий этап — оживка (или </a:t>
            </a:r>
            <a:r>
              <a:rPr lang="ru-RU" dirty="0" err="1" smtClean="0"/>
              <a:t>разживка</a:t>
            </a:r>
            <a:r>
              <a:rPr lang="ru-RU" dirty="0" smtClean="0"/>
              <a:t>), т.е. тонкая разделка орнаментальных форм белилами. Оживки всегда наносят на однотонные силуэты, что придает им некоторую объемность.</a:t>
            </a:r>
            <a:endParaRPr lang="ru-RU" dirty="0"/>
          </a:p>
        </p:txBody>
      </p:sp>
      <p:pic>
        <p:nvPicPr>
          <p:cNvPr id="24578" name="Picture 2" descr="Материал по изобразительному искусству (ИЗО) по теме: Городецкая роспись в фотографиях и картинках Социальная сеть работников о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57430"/>
            <a:ext cx="6072230" cy="4022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Городецкая роспись / 3. Комплект карточ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202430" cy="59293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6314" y="785794"/>
            <a:ext cx="40005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Техника изображения основных растительных элементов. Купавка — самый распространенный цветок в городецком орнаменте. Подмалевка по размеру большая. Расписывать начинают с маленького кружочка по ее краю, затем делают скобку внутри круга. По краю подмалевки рисуют </a:t>
            </a:r>
            <a:r>
              <a:rPr lang="ru-RU" dirty="0" err="1" smtClean="0"/>
              <a:t>скобки.Скобки</a:t>
            </a:r>
            <a:r>
              <a:rPr lang="ru-RU" dirty="0" smtClean="0"/>
              <a:t> по ее краю рисуют, начиная с центра, постепенно уменьшая их в размерах до </a:t>
            </a:r>
            <a:r>
              <a:rPr lang="ru-RU" dirty="0" err="1" smtClean="0"/>
              <a:t>сердцевинки</a:t>
            </a:r>
            <a:r>
              <a:rPr lang="ru-RU" dirty="0" smtClean="0"/>
              <a:t>. Оживка выполняется белилами. Розан отражает главные признаки цветка, т.е. имеет лепестки и ярко выраженный центр. Силуэт в форме круга. По размеру может быть больше купавки. Центр цветка рисуют в середине. Розан в росписи Городца окружен скобками — лепестками одного размера, цвет которых совпадает с цветом середины. Техника росписи скобок та же, что и у купавки.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Городецкая роспись / 3. Комплект карточ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89"/>
            <a:ext cx="4643470" cy="6551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Городецкая роспись (по этапн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4151798" cy="5857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V="1">
            <a:off x="4286248" y="151605"/>
            <a:ext cx="46434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Техника изображения птиц. Городецкая птица является символом семейного счастья. Птиц изображают в различных вариантах: это и гордый павлин, и насупленный индюк, и задиристый петух, и сказочная птица. Начинают писать их с плавной линии, изображающей изгиб шеи и груди, потом наносят линию, определяющую форму головы и спины, затем определяют линию крыла, нитевидные клюв и ноги. Чаще всего туловище выполняют черным цветом, крыло закрашивают городецкой зеленой краской. Хвост пишут по-разному, например, ограничивают с двух сторон линиями, определяющими его силуэт и закрашивают. Лучше всего это выполнить алым цветом. В другом случае прорисовывают каждое перышко хвоста в два цвета. Разработку птиц начинают с головы и заканчивают хвостом. Оживки делают белилами, нанося тонкие мазки.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615</Words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</dc:creator>
  <cp:lastModifiedBy>loner</cp:lastModifiedBy>
  <cp:revision>3</cp:revision>
  <dcterms:created xsi:type="dcterms:W3CDTF">2014-11-09T21:02:04Z</dcterms:created>
  <dcterms:modified xsi:type="dcterms:W3CDTF">2014-11-09T21:31:55Z</dcterms:modified>
</cp:coreProperties>
</file>