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9" r:id="rId4"/>
    <p:sldId id="258" r:id="rId5"/>
    <p:sldId id="256" r:id="rId6"/>
    <p:sldId id="266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809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Изучение анатомических особенностей лошади при обучении лепке животных </a:t>
            </a:r>
            <a:endParaRPr lang="ru-RU" dirty="0"/>
          </a:p>
        </p:txBody>
      </p:sp>
      <p:pic>
        <p:nvPicPr>
          <p:cNvPr id="3" name="Picture 2" descr="D:\Мои документы\Гольтяева\1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123703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Гольтяева\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4882"/>
            <a:ext cx="6429419" cy="6408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Гольтяева\pikb_01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1671"/>
            <a:ext cx="5112282" cy="6292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ументы\Гольтяева\golova_thum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928670"/>
            <a:ext cx="3071834" cy="2273157"/>
          </a:xfrm>
          <a:prstGeom prst="rect">
            <a:avLst/>
          </a:prstGeom>
          <a:noFill/>
        </p:spPr>
      </p:pic>
      <p:pic>
        <p:nvPicPr>
          <p:cNvPr id="2052" name="Picture 4" descr="D:\Мои документы\Гольтяева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66"/>
            <a:ext cx="4143404" cy="3103554"/>
          </a:xfrm>
          <a:prstGeom prst="rect">
            <a:avLst/>
          </a:prstGeom>
          <a:noFill/>
        </p:spPr>
      </p:pic>
      <p:pic>
        <p:nvPicPr>
          <p:cNvPr id="2053" name="Picture 5" descr="D:\Мои документы\Гольтяева\aa373967a720d600340e8b118268d38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3357562"/>
            <a:ext cx="3328992" cy="3328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Гольтяева\0d09cd4b1ee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688632" cy="6613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и документы\Гольтяева\48f72d2097152c5539732aa8520d3c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3240360" cy="2880319"/>
          </a:xfrm>
          <a:prstGeom prst="rect">
            <a:avLst/>
          </a:prstGeom>
          <a:noFill/>
        </p:spPr>
      </p:pic>
      <p:pic>
        <p:nvPicPr>
          <p:cNvPr id="4" name="Picture 3" descr="D:\Мои документы\Гольтяева\Degas_Sofi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6672"/>
            <a:ext cx="3662019" cy="2819755"/>
          </a:xfrm>
          <a:prstGeom prst="rect">
            <a:avLst/>
          </a:prstGeom>
          <a:noFill/>
        </p:spPr>
      </p:pic>
      <p:pic>
        <p:nvPicPr>
          <p:cNvPr id="11266" name="Picture 2" descr="D:\Мои документы\Гольтяева\8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2952328" cy="2952328"/>
          </a:xfrm>
          <a:prstGeom prst="rect">
            <a:avLst/>
          </a:prstGeom>
          <a:noFill/>
        </p:spPr>
      </p:pic>
      <p:pic>
        <p:nvPicPr>
          <p:cNvPr id="5" name="Picture 2" descr="D:\Мои документы\Гольтяева\Screen-shot-2011-04-18-at-8.08.20-A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3947790" cy="2962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Гольтяева\f59c0e97dd831e6b53862f4081f0d4ff_w960_h2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890588"/>
            <a:ext cx="7048500" cy="507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документы\Гольтяева\46b7895643--dlya-doma-interera-mudryj-slon-animalisticheskaya-n5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121025" cy="2073275"/>
          </a:xfrm>
          <a:prstGeom prst="rect">
            <a:avLst/>
          </a:prstGeom>
          <a:noFill/>
        </p:spPr>
      </p:pic>
      <p:pic>
        <p:nvPicPr>
          <p:cNvPr id="6148" name="Picture 4" descr="D:\Мои документы\Гольтяева\Subito_Piano_For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4645" y="2000240"/>
            <a:ext cx="5655485" cy="4524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2023-06-17T08:36:35Z</dcterms:modified>
</cp:coreProperties>
</file>