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96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680C9-0DCC-409E-A2C3-FBA2649CFC00}" type="datetimeFigureOut">
              <a:rPr lang="ru-RU" smtClean="0"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CA7F7-867F-403C-BBCA-41BF29FFBC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сус\Desktop\рвапвапвапвапвапвапвапвапвапвпвапвапвпва\IMG-20230611-WA0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260648"/>
            <a:ext cx="7128792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асус</dc:creator>
  <cp:lastModifiedBy>асус</cp:lastModifiedBy>
  <cp:revision>1</cp:revision>
  <dcterms:created xsi:type="dcterms:W3CDTF">2023-06-17T09:06:27Z</dcterms:created>
  <dcterms:modified xsi:type="dcterms:W3CDTF">2023-06-17T09:07:35Z</dcterms:modified>
</cp:coreProperties>
</file>