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Override3.xml" ContentType="application/vnd.openxmlformats-officedocument.themeOverride+xml"/>
  <Override PartName="/ppt/theme/themeOverride4.xml" ContentType="application/vnd.openxmlformats-officedocument.themeOverr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9" r:id="rId1"/>
  </p:sldMasterIdLst>
  <p:notesMasterIdLst>
    <p:notesMasterId r:id="rId14"/>
  </p:notesMasterIdLst>
  <p:sldIdLst>
    <p:sldId id="269" r:id="rId2"/>
    <p:sldId id="271" r:id="rId3"/>
    <p:sldId id="273" r:id="rId4"/>
    <p:sldId id="274" r:id="rId5"/>
    <p:sldId id="275" r:id="rId6"/>
    <p:sldId id="276" r:id="rId7"/>
    <p:sldId id="277" r:id="rId8"/>
    <p:sldId id="278" r:id="rId9"/>
    <p:sldId id="279" r:id="rId10"/>
    <p:sldId id="280" r:id="rId11"/>
    <p:sldId id="281" r:id="rId12"/>
    <p:sldId id="282" r:id="rId13"/>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1002"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txBox="1">
            <a:spLocks noGrp="1"/>
          </p:cNvSpPr>
          <p:nvPr>
            <p:ph type="hdr"/>
          </p:nvPr>
        </p:nvSpPr>
        <p:spPr>
          <a:xfrm>
            <a:off x="0" y="0"/>
            <a:ext cx="2971800" cy="457200"/>
          </a:xfrm>
          <a:prstGeom prst="rect">
            <a:avLst/>
          </a:prstGeom>
        </p:spPr>
        <p:txBody>
          <a:bodyPr/>
          <a:lstStyle>
            <a:lvl1pPr lvl="0" rtl="0" fontAlgn="auto">
              <a:spcBef>
                <a:spcPts val="0"/>
              </a:spcBef>
              <a:spcAft>
                <a:spcPts val="0"/>
              </a:spcAft>
              <a:defRPr>
                <a:latin typeface="+mn-lt"/>
                <a:cs typeface="+mn-cs"/>
              </a:defRPr>
            </a:lvl1pPr>
          </a:lstStyle>
          <a:p>
            <a:pPr>
              <a:defRPr/>
            </a:pPr>
            <a:endParaRPr/>
          </a:p>
        </p:txBody>
      </p:sp>
      <p:sp>
        <p:nvSpPr>
          <p:cNvPr id="3" name="Дата 2"/>
          <p:cNvSpPr txBox="1">
            <a:spLocks noGrp="1"/>
          </p:cNvSpPr>
          <p:nvPr>
            <p:ph type="dt" idx="1"/>
          </p:nvPr>
        </p:nvSpPr>
        <p:spPr>
          <a:xfrm>
            <a:off x="3884613" y="0"/>
            <a:ext cx="2971800" cy="457200"/>
          </a:xfrm>
          <a:prstGeom prst="rect">
            <a:avLst/>
          </a:prstGeom>
        </p:spPr>
        <p:txBody>
          <a:bodyPr/>
          <a:lstStyle>
            <a:lvl1pPr lvl="0" rtl="0" fontAlgn="auto">
              <a:spcBef>
                <a:spcPts val="0"/>
              </a:spcBef>
              <a:spcAft>
                <a:spcPts val="0"/>
              </a:spcAft>
              <a:defRPr>
                <a:latin typeface="+mn-lt"/>
                <a:cs typeface="+mn-cs"/>
              </a:defRPr>
            </a:lvl1pPr>
          </a:lstStyle>
          <a:p>
            <a:pPr>
              <a:defRPr/>
            </a:pPr>
            <a:endParaRPr/>
          </a:p>
        </p:txBody>
      </p:sp>
      <p:sp>
        <p:nvSpPr>
          <p:cNvPr id="4" name="Образ слайда 3"/>
          <p:cNvSpPr txBox="1">
            <a:spLocks noGrp="1" noRot="1"/>
          </p:cNvSpPr>
          <p:nvPr>
            <p:ph type="sldImg" idx="2"/>
          </p:nvPr>
        </p:nvSpPr>
        <p:spPr>
          <a:xfrm>
            <a:off x="1143000" y="685800"/>
            <a:ext cx="4572000" cy="3429000"/>
          </a:xfrm>
          <a:prstGeom prst="rect">
            <a:avLst/>
          </a:prstGeom>
        </p:spPr>
        <p:txBody>
          <a:bodyPr/>
          <a:lstStyle>
            <a:lvl1pPr lvl="0" rtl="0">
              <a:defRPr/>
            </a:lvl1pPr>
          </a:lstStyle>
          <a:p>
            <a:pPr lvl="0"/>
            <a:endParaRPr noProof="0"/>
          </a:p>
        </p:txBody>
      </p:sp>
      <p:sp>
        <p:nvSpPr>
          <p:cNvPr id="5" name="Заметки 4"/>
          <p:cNvSpPr txBox="1">
            <a:spLocks noGrp="1"/>
          </p:cNvSpPr>
          <p:nvPr>
            <p:ph type="body" idx="3"/>
          </p:nvPr>
        </p:nvSpPr>
        <p:spPr>
          <a:xfrm>
            <a:off x="685800" y="4343400"/>
            <a:ext cx="5486400" cy="4114800"/>
          </a:xfrm>
          <a:prstGeom prst="rect">
            <a:avLst/>
          </a:prstGeom>
        </p:spPr>
        <p:txBody>
          <a:bodyPr/>
          <a:lstStyle>
            <a:lvl1pPr lvl="0" rtl="0">
              <a:defRPr/>
            </a:lvl1pPr>
          </a:lstStyle>
          <a:p>
            <a:pPr lvl="0"/>
            <a:r>
              <a:rPr noProof="0"/>
              <a:t>Click to edit master text styles</a:t>
            </a:r>
          </a:p>
        </p:txBody>
      </p:sp>
      <p:sp>
        <p:nvSpPr>
          <p:cNvPr id="6" name="Нижний колонтитул 5"/>
          <p:cNvSpPr txBox="1">
            <a:spLocks noGrp="1"/>
          </p:cNvSpPr>
          <p:nvPr>
            <p:ph type="ftr" idx="4"/>
          </p:nvPr>
        </p:nvSpPr>
        <p:spPr>
          <a:xfrm>
            <a:off x="0" y="8685213"/>
            <a:ext cx="2971800" cy="457200"/>
          </a:xfrm>
          <a:prstGeom prst="rect">
            <a:avLst/>
          </a:prstGeom>
        </p:spPr>
        <p:txBody>
          <a:bodyPr/>
          <a:lstStyle>
            <a:lvl1pPr lvl="0" rtl="0" fontAlgn="auto">
              <a:spcBef>
                <a:spcPts val="0"/>
              </a:spcBef>
              <a:spcAft>
                <a:spcPts val="0"/>
              </a:spcAft>
              <a:defRPr>
                <a:latin typeface="+mn-lt"/>
                <a:cs typeface="+mn-cs"/>
              </a:defRPr>
            </a:lvl1pPr>
          </a:lstStyle>
          <a:p>
            <a:pPr>
              <a:defRPr/>
            </a:pPr>
            <a:endParaRPr/>
          </a:p>
        </p:txBody>
      </p:sp>
      <p:sp>
        <p:nvSpPr>
          <p:cNvPr id="7" name="Номер слайда 6"/>
          <p:cNvSpPr txBox="1">
            <a:spLocks noGrp="1"/>
          </p:cNvSpPr>
          <p:nvPr>
            <p:ph type="sldNum" idx="5"/>
          </p:nvPr>
        </p:nvSpPr>
        <p:spPr>
          <a:xfrm>
            <a:off x="3884613" y="8685213"/>
            <a:ext cx="2971800" cy="457200"/>
          </a:xfrm>
          <a:prstGeom prst="rect">
            <a:avLst/>
          </a:prstGeom>
        </p:spPr>
        <p:txBody>
          <a:bodyPr/>
          <a:lstStyle>
            <a:lvl1pPr lvl="0" rtl="0" fontAlgn="auto">
              <a:spcBef>
                <a:spcPts val="0"/>
              </a:spcBef>
              <a:spcAft>
                <a:spcPts val="0"/>
              </a:spcAft>
              <a:defRPr>
                <a:latin typeface="+mn-lt"/>
                <a:cs typeface="+mn-cs"/>
              </a:defRPr>
            </a:lvl1pPr>
          </a:lstStyle>
          <a:p>
            <a:pPr>
              <a:defRPr/>
            </a:pPr>
            <a:fld id="{60AF76DC-CE27-4A09-8861-33349ABE35DB}" type="slidenum">
              <a:rPr/>
              <a:pPr>
                <a:defRPr/>
              </a:pPr>
              <a:t>‹#›</a:t>
            </a:fld>
            <a:endParaRP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742950" indent="-285750" algn="l" rtl="0" eaLnBrk="0" fontAlgn="base" hangingPunct="0">
      <a:spcBef>
        <a:spcPct val="30000"/>
      </a:spcBef>
      <a:spcAft>
        <a:spcPct val="0"/>
      </a:spcAft>
      <a:defRPr sz="1200" kern="1200">
        <a:solidFill>
          <a:schemeClr val="tx1"/>
        </a:solidFill>
        <a:latin typeface="+mn-lt"/>
        <a:ea typeface="+mn-ea"/>
        <a:cs typeface="+mn-cs"/>
      </a:defRPr>
    </a:lvl2pPr>
    <a:lvl3pPr marL="1143000" indent="-228600" algn="l" rtl="0" eaLnBrk="0" fontAlgn="base" hangingPunct="0">
      <a:spcBef>
        <a:spcPct val="30000"/>
      </a:spcBef>
      <a:spcAft>
        <a:spcPct val="0"/>
      </a:spcAft>
      <a:defRPr sz="1200" kern="1200">
        <a:solidFill>
          <a:schemeClr val="tx1"/>
        </a:solidFill>
        <a:latin typeface="+mn-lt"/>
        <a:ea typeface="+mn-ea"/>
        <a:cs typeface="+mn-cs"/>
      </a:defRPr>
    </a:lvl3pPr>
    <a:lvl4pPr marL="1600200" indent="-228600" algn="l" rtl="0" eaLnBrk="0" fontAlgn="base" hangingPunct="0">
      <a:spcBef>
        <a:spcPct val="30000"/>
      </a:spcBef>
      <a:spcAft>
        <a:spcPct val="0"/>
      </a:spcAft>
      <a:defRPr sz="1200" kern="1200">
        <a:solidFill>
          <a:schemeClr val="tx1"/>
        </a:solidFill>
        <a:latin typeface="+mn-lt"/>
        <a:ea typeface="+mn-ea"/>
        <a:cs typeface="+mn-cs"/>
      </a:defRPr>
    </a:lvl4pPr>
    <a:lvl5pPr marL="2057400" indent="-2286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Заметки 1"/>
          <p:cNvSpPr txBox="1">
            <a:spLocks noGrp="1"/>
          </p:cNvSpPr>
          <p:nvPr>
            <p:ph type="body"/>
          </p:nvPr>
        </p:nvSpPr>
        <p:spPr bwMode="auto">
          <a:xfrm>
            <a:off x="685800" y="609600"/>
            <a:ext cx="7086600" cy="533400"/>
          </a:xfrm>
          <a:noFill/>
        </p:spPr>
        <p:txBody>
          <a:bodyPr vert="horz" wrap="square" lIns="91440" tIns="45720" rIns="91440" bIns="45720" numCol="1" anchor="t" anchorCtr="0" compatLnSpc="1">
            <a:prstTxWarp prst="textNoShape">
              <a:avLst/>
            </a:prstTxWarp>
          </a:bodyPr>
          <a:lstStyle/>
          <a:p>
            <a:pPr eaLnBrk="1" hangingPunct="1">
              <a:spcBef>
                <a:spcPct val="0"/>
              </a:spcBef>
            </a:pPr>
            <a:endParaRPr 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Заметки 1"/>
          <p:cNvSpPr txBox="1">
            <a:spLocks noGrp="1"/>
          </p:cNvSpPr>
          <p:nvPr>
            <p:ph type="body"/>
          </p:nvPr>
        </p:nvSpPr>
        <p:spPr bwMode="auto">
          <a:xfrm>
            <a:off x="685800" y="609600"/>
            <a:ext cx="7086600" cy="533400"/>
          </a:xfrm>
          <a:noFill/>
        </p:spPr>
        <p:txBody>
          <a:bodyPr vert="horz" wrap="square" lIns="91440" tIns="45720" rIns="91440" bIns="45720" numCol="1" anchor="t" anchorCtr="0" compatLnSpc="1">
            <a:prstTxWarp prst="textNoShape">
              <a:avLst/>
            </a:prstTxWarp>
          </a:bodyPr>
          <a:lstStyle/>
          <a:p>
            <a:pPr eaLnBrk="1" hangingPunct="1">
              <a:spcBef>
                <a:spcPct val="0"/>
              </a:spcBef>
            </a:pPr>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Заголовок и объект">
    <p:spTree>
      <p:nvGrpSpPr>
        <p:cNvPr id="1" name=""/>
        <p:cNvGrpSpPr/>
        <p:nvPr/>
      </p:nvGrpSpPr>
      <p:grpSpPr>
        <a:xfrm>
          <a:off x="0" y="0"/>
          <a:ext cx="0" cy="0"/>
          <a:chOff x="0" y="0"/>
          <a:chExt cx="0" cy="0"/>
        </a:xfrm>
      </p:grpSpPr>
      <p:sp>
        <p:nvSpPr>
          <p:cNvPr id="2" name="Текст 1"/>
          <p:cNvSpPr txBox="1">
            <a:spLocks noGrp="1"/>
          </p:cNvSpPr>
          <p:nvPr>
            <p:ph type="body" idx="1"/>
          </p:nvPr>
        </p:nvSpPr>
        <p:spPr>
          <a:prstGeom prst="rect">
            <a:avLst/>
          </a:prstGeom>
        </p:spPr>
        <p:txBody>
          <a:bodyPr/>
          <a:lstStyle>
            <a:lvl1pPr lvl="0" rtl="0">
              <a:defRPr/>
            </a:lvl1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Заголовок 5"/>
          <p:cNvSpPr txBox="1">
            <a:spLocks noGrp="1"/>
          </p:cNvSpPr>
          <p:nvPr>
            <p:ph type="title"/>
          </p:nvPr>
        </p:nvSpPr>
        <p:spPr>
          <a:prstGeom prst="rect">
            <a:avLst/>
          </a:prstGeom>
        </p:spPr>
        <p:txBody>
          <a:bodyPr/>
          <a:lstStyle>
            <a:lvl1pPr lvl="0" rtl="0">
              <a:defRPr/>
            </a:lvl1pPr>
          </a:lstStyle>
          <a:p>
            <a:pPr lvl="0"/>
            <a:r>
              <a:rPr lang="ru-RU"/>
              <a:t>Образец заголовка</a:t>
            </a:r>
          </a:p>
        </p:txBody>
      </p:sp>
      <p:sp>
        <p:nvSpPr>
          <p:cNvPr id="4" name="Дата 2"/>
          <p:cNvSpPr txBox="1">
            <a:spLocks noGrp="1"/>
          </p:cNvSpPr>
          <p:nvPr>
            <p:ph type="dt" sz="half" idx="10"/>
          </p:nvPr>
        </p:nvSpPr>
        <p:spPr/>
        <p:txBody>
          <a:bodyPr/>
          <a:lstStyle>
            <a:lvl1pPr lvl="0" rtl="0">
              <a:defRPr/>
            </a:lvl1pPr>
          </a:lstStyle>
          <a:p>
            <a:pPr>
              <a:defRPr/>
            </a:pPr>
            <a:endParaRPr/>
          </a:p>
        </p:txBody>
      </p:sp>
      <p:sp>
        <p:nvSpPr>
          <p:cNvPr id="5" name="Нижний колонтитул 3"/>
          <p:cNvSpPr txBox="1">
            <a:spLocks noGrp="1"/>
          </p:cNvSpPr>
          <p:nvPr>
            <p:ph type="ftr" sz="quarter" idx="11"/>
          </p:nvPr>
        </p:nvSpPr>
        <p:spPr/>
        <p:txBody>
          <a:bodyPr/>
          <a:lstStyle>
            <a:lvl1pPr lvl="0" rtl="0">
              <a:defRPr/>
            </a:lvl1pPr>
          </a:lstStyle>
          <a:p>
            <a:pPr>
              <a:defRPr/>
            </a:pPr>
            <a:endParaRPr/>
          </a:p>
        </p:txBody>
      </p:sp>
      <p:sp>
        <p:nvSpPr>
          <p:cNvPr id="7" name="Номер слайда 4"/>
          <p:cNvSpPr txBox="1">
            <a:spLocks noGrp="1"/>
          </p:cNvSpPr>
          <p:nvPr>
            <p:ph type="sldNum" sz="quarter" idx="12"/>
          </p:nvPr>
        </p:nvSpPr>
        <p:spPr/>
        <p:txBody>
          <a:bodyPr/>
          <a:lstStyle>
            <a:lvl1pPr lvl="0" rtl="0">
              <a:defRPr/>
            </a:lvl1pPr>
          </a:lstStyle>
          <a:p>
            <a:pPr>
              <a:defRPr/>
            </a:pPr>
            <a:fld id="{EDF23354-6284-4611-A1C1-432AF2BF8573}" type="slidenum">
              <a:rPr/>
              <a:pPr>
                <a:defRPr/>
              </a:pPr>
              <a:t>‹#›</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txBox="1">
            <a:spLocks noGrp="1"/>
          </p:cNvSpPr>
          <p:nvPr>
            <p:ph type="title"/>
          </p:nvPr>
        </p:nvSpPr>
        <p:spPr>
          <a:xfrm>
            <a:off x="457200" y="273050"/>
            <a:ext cx="8229600" cy="1143000"/>
          </a:xfrm>
          <a:prstGeom prst="rect">
            <a:avLst/>
          </a:prstGeom>
        </p:spPr>
        <p:txBody>
          <a:bodyPr/>
          <a:lstStyle>
            <a:lvl1pPr lvl="0" rtl="0">
              <a:defRPr/>
            </a:lvl1pPr>
          </a:lstStyle>
          <a:p>
            <a:pPr lvl="0"/>
            <a:r>
              <a:rPr lang="ru-RU"/>
              <a:t>Образец заголовка</a:t>
            </a:r>
          </a:p>
        </p:txBody>
      </p:sp>
      <p:sp>
        <p:nvSpPr>
          <p:cNvPr id="3" name="Текст 2"/>
          <p:cNvSpPr txBox="1">
            <a:spLocks noGrp="1"/>
          </p:cNvSpPr>
          <p:nvPr>
            <p:ph type="body" idx="1"/>
          </p:nvPr>
        </p:nvSpPr>
        <p:spPr>
          <a:xfrm>
            <a:off x="457200" y="5410200"/>
            <a:ext cx="4040188" cy="762000"/>
          </a:xfrm>
          <a:prstGeom prst="rect">
            <a:avLst/>
          </a:prstGeom>
          <a:solidFill>
            <a:schemeClr val="accent1"/>
          </a:solidFill>
          <a:ln w="9652">
            <a:solidFill>
              <a:schemeClr val="accent1"/>
            </a:solidFill>
            <a:miter/>
          </a:ln>
        </p:spPr>
        <p:txBody>
          <a:bodyPr lIns="182880" anchor="ctr"/>
          <a:lstStyle>
            <a:lvl1pPr marL="0" lvl="0" indent="0" rtl="0">
              <a:buNone/>
              <a:defRPr sz="2400" b="0">
                <a:solidFill>
                  <a:schemeClr val="bg1"/>
                </a:solidFill>
              </a:defRPr>
            </a:lvl1pPr>
          </a:lstStyle>
          <a:p>
            <a:pPr lvl="0"/>
            <a:r>
              <a:rPr lang="ru-RU"/>
              <a:t>Образец текста</a:t>
            </a:r>
          </a:p>
        </p:txBody>
      </p:sp>
      <p:sp>
        <p:nvSpPr>
          <p:cNvPr id="4" name="Текст 3"/>
          <p:cNvSpPr txBox="1">
            <a:spLocks noGrp="1"/>
          </p:cNvSpPr>
          <p:nvPr>
            <p:ph type="body" sz="half" idx="3"/>
          </p:nvPr>
        </p:nvSpPr>
        <p:spPr>
          <a:xfrm>
            <a:off x="4645026" y="5410200"/>
            <a:ext cx="4041776" cy="762000"/>
          </a:xfrm>
          <a:prstGeom prst="rect">
            <a:avLst/>
          </a:prstGeom>
          <a:solidFill>
            <a:schemeClr val="accent1"/>
          </a:solidFill>
          <a:ln w="9652">
            <a:solidFill>
              <a:schemeClr val="accent1"/>
            </a:solidFill>
            <a:miter/>
          </a:ln>
        </p:spPr>
        <p:txBody>
          <a:bodyPr lIns="182880" anchor="ctr"/>
          <a:lstStyle>
            <a:lvl1pPr marL="0" lvl="0" indent="0" rtl="0">
              <a:buNone/>
              <a:defRPr sz="2400" b="0">
                <a:solidFill>
                  <a:schemeClr val="bg1"/>
                </a:solidFill>
              </a:defRPr>
            </a:lvl1pPr>
          </a:lstStyle>
          <a:p>
            <a:pPr lvl="0"/>
            <a:r>
              <a:rPr lang="ru-RU"/>
              <a:t>Образец текста</a:t>
            </a:r>
          </a:p>
        </p:txBody>
      </p:sp>
      <p:sp>
        <p:nvSpPr>
          <p:cNvPr id="5" name="Текст 4"/>
          <p:cNvSpPr txBox="1">
            <a:spLocks noGrp="1"/>
          </p:cNvSpPr>
          <p:nvPr>
            <p:ph type="body" sz="quarter" idx="2"/>
          </p:nvPr>
        </p:nvSpPr>
        <p:spPr>
          <a:xfrm>
            <a:off x="457200" y="1444294"/>
            <a:ext cx="4040188" cy="3941763"/>
          </a:xfrm>
          <a:prstGeom prst="rect">
            <a:avLst/>
          </a:prstGeom>
          <a:ln>
            <a:noFill/>
          </a:ln>
        </p:spPr>
        <p:txBody>
          <a:bodyPr/>
          <a:lstStyle>
            <a:lvl1pPr lvl="0" rtl="0">
              <a:defRPr sz="2400"/>
            </a:lvl1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Текст 5"/>
          <p:cNvSpPr txBox="1">
            <a:spLocks noGrp="1"/>
          </p:cNvSpPr>
          <p:nvPr>
            <p:ph type="body" sz="quarter" idx="4"/>
          </p:nvPr>
        </p:nvSpPr>
        <p:spPr>
          <a:xfrm>
            <a:off x="4645025" y="1444294"/>
            <a:ext cx="4041775" cy="3941763"/>
          </a:xfrm>
          <a:prstGeom prst="rect">
            <a:avLst/>
          </a:prstGeom>
          <a:ln>
            <a:noFill/>
          </a:ln>
        </p:spPr>
        <p:txBody>
          <a:bodyPr/>
          <a:lstStyle>
            <a:lvl1pPr lvl="0" rtl="0">
              <a:defRPr sz="2400"/>
            </a:lvl1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txBox="1">
            <a:spLocks noGrp="1"/>
          </p:cNvSpPr>
          <p:nvPr>
            <p:ph type="dt" sz="half" idx="10"/>
          </p:nvPr>
        </p:nvSpPr>
        <p:spPr/>
        <p:txBody>
          <a:bodyPr/>
          <a:lstStyle>
            <a:lvl1pPr lvl="0" rtl="0">
              <a:defRPr/>
            </a:lvl1pPr>
          </a:lstStyle>
          <a:p>
            <a:pPr>
              <a:defRPr/>
            </a:pPr>
            <a:endParaRPr/>
          </a:p>
        </p:txBody>
      </p:sp>
      <p:sp>
        <p:nvSpPr>
          <p:cNvPr id="8" name="Нижний колонтитул 7"/>
          <p:cNvSpPr txBox="1">
            <a:spLocks noGrp="1"/>
          </p:cNvSpPr>
          <p:nvPr>
            <p:ph type="ftr" sz="quarter" idx="11"/>
          </p:nvPr>
        </p:nvSpPr>
        <p:spPr/>
        <p:txBody>
          <a:bodyPr/>
          <a:lstStyle>
            <a:lvl1pPr lvl="0" rtl="0">
              <a:defRPr/>
            </a:lvl1pPr>
          </a:lstStyle>
          <a:p>
            <a:pPr>
              <a:defRPr/>
            </a:pPr>
            <a:endParaRPr/>
          </a:p>
        </p:txBody>
      </p:sp>
      <p:sp>
        <p:nvSpPr>
          <p:cNvPr id="9" name="Номер слайда 8"/>
          <p:cNvSpPr txBox="1">
            <a:spLocks noGrp="1"/>
          </p:cNvSpPr>
          <p:nvPr>
            <p:ph type="sldNum" sz="quarter" idx="12"/>
          </p:nvPr>
        </p:nvSpPr>
        <p:spPr/>
        <p:txBody>
          <a:bodyPr/>
          <a:lstStyle>
            <a:lvl1pPr lvl="0" rtl="0">
              <a:defRPr/>
            </a:lvl1pPr>
          </a:lstStyle>
          <a:p>
            <a:pPr>
              <a:defRPr/>
            </a:pPr>
            <a:fld id="{8802750B-8BFA-4B26-B4D4-F4F935A95DBD}" type="slidenum">
              <a:rPr/>
              <a:pPr>
                <a:defRPr/>
              </a:pPr>
              <a:t>‹#›</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cSld name="Титульный слайд">
    <p:spTree>
      <p:nvGrpSpPr>
        <p:cNvPr id="1" name=""/>
        <p:cNvGrpSpPr/>
        <p:nvPr/>
      </p:nvGrpSpPr>
      <p:grpSpPr>
        <a:xfrm>
          <a:off x="0" y="0"/>
          <a:ext cx="0" cy="0"/>
          <a:chOff x="0" y="0"/>
          <a:chExt cx="0" cy="0"/>
        </a:xfrm>
      </p:grpSpPr>
      <p:sp>
        <p:nvSpPr>
          <p:cNvPr id="5" name="Shape"/>
          <p:cNvSpPr/>
          <p:nvPr/>
        </p:nvSpPr>
        <p:spPr>
          <a:xfrm>
            <a:off x="0" y="4664075"/>
            <a:ext cx="9150350" cy="0"/>
          </a:xfrm>
          <a:prstGeom prst="rtTriangle">
            <a:avLst/>
          </a:prstGeom>
          <a:gradFill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gradFill>
          <a:ln>
            <a:noFill/>
          </a:ln>
          <a:effectLst>
            <a:outerShdw blurRad="50800" dist="38098" dir="5400000">
              <a:srgbClr val="000000">
                <a:alpha val="35000"/>
              </a:srgbClr>
            </a:outerShdw>
          </a:effectLst>
        </p:spPr>
        <p:txBody>
          <a:bodyPr anchor="ctr"/>
          <a:lstStyle>
            <a:lvl1pPr lvl="0" rtl="0">
              <a:defRPr/>
            </a:lvl1pPr>
          </a:lstStyle>
          <a:p>
            <a:pPr fontAlgn="auto">
              <a:spcBef>
                <a:spcPts val="0"/>
              </a:spcBef>
              <a:spcAft>
                <a:spcPts val="0"/>
              </a:spcAft>
              <a:defRPr/>
            </a:pPr>
            <a:endParaRPr>
              <a:latin typeface="+mn-lt"/>
              <a:cs typeface="+mn-cs"/>
            </a:endParaRPr>
          </a:p>
        </p:txBody>
      </p:sp>
      <p:grpSp>
        <p:nvGrpSpPr>
          <p:cNvPr id="6" name="Shape"/>
          <p:cNvGrpSpPr>
            <a:grpSpLocks/>
          </p:cNvGrpSpPr>
          <p:nvPr/>
        </p:nvGrpSpPr>
        <p:grpSpPr bwMode="auto">
          <a:xfrm>
            <a:off x="-3175" y="4953000"/>
            <a:ext cx="9147175" cy="1911350"/>
            <a:chOff x="-3765" y="4832896"/>
            <a:chExt cx="9147765" cy="2032192"/>
          </a:xfrm>
        </p:grpSpPr>
        <p:sp>
          <p:nvSpPr>
            <p:cNvPr id="7" name="Shape"/>
            <p:cNvSpPr/>
            <p:nvPr/>
          </p:nvSpPr>
          <p:spPr>
            <a:xfrm>
              <a:off x="1687032" y="4832896"/>
              <a:ext cx="7456968" cy="518176"/>
            </a:xfrm>
            <a:custGeom>
              <a:avLst/>
              <a:gdLst/>
              <a:ahLst/>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a:noFill/>
            </a:ln>
          </p:spPr>
          <p:txBody>
            <a:bodyPr/>
            <a:lstStyle>
              <a:lvl1pPr lvl="0" rtl="0">
                <a:defRPr/>
              </a:lvl1pPr>
            </a:lstStyle>
            <a:p>
              <a:pPr fontAlgn="auto">
                <a:spcBef>
                  <a:spcPts val="0"/>
                </a:spcBef>
                <a:spcAft>
                  <a:spcPts val="0"/>
                </a:spcAft>
                <a:defRPr/>
              </a:pPr>
              <a:endParaRPr>
                <a:latin typeface="+mn-lt"/>
                <a:cs typeface="+mn-cs"/>
              </a:endParaRPr>
            </a:p>
          </p:txBody>
        </p:sp>
        <p:sp>
          <p:nvSpPr>
            <p:cNvPr id="8" name="Shape"/>
            <p:cNvSpPr/>
            <p:nvPr/>
          </p:nvSpPr>
          <p:spPr>
            <a:xfrm>
              <a:off x="35926" y="5135025"/>
              <a:ext cx="9108074" cy="838869"/>
            </a:xfrm>
            <a:custGeom>
              <a:avLst/>
              <a:gdLst/>
              <a:ahLst/>
              <a:cxnLst/>
              <a:rect l="0" t="0" r="0" b="0"/>
              <a:pathLst>
                <a:path w="5760" h="528">
                  <a:moveTo>
                    <a:pt x="0" y="0"/>
                  </a:moveTo>
                  <a:lnTo>
                    <a:pt x="5760" y="0"/>
                  </a:lnTo>
                  <a:lnTo>
                    <a:pt x="5760" y="528"/>
                  </a:lnTo>
                  <a:lnTo>
                    <a:pt x="48" y="0"/>
                  </a:lnTo>
                </a:path>
              </a:pathLst>
            </a:custGeom>
            <a:solidFill>
              <a:srgbClr val="000000">
                <a:alpha val="100000"/>
              </a:srgbClr>
            </a:solidFill>
            <a:ln>
              <a:noFill/>
            </a:ln>
          </p:spPr>
          <p:txBody>
            <a:bodyPr/>
            <a:lstStyle>
              <a:lvl1pPr lvl="0" rtl="0">
                <a:defRPr/>
              </a:lvl1pPr>
            </a:lstStyle>
            <a:p>
              <a:pPr fontAlgn="auto">
                <a:spcBef>
                  <a:spcPts val="0"/>
                </a:spcBef>
                <a:spcAft>
                  <a:spcPts val="0"/>
                </a:spcAft>
                <a:defRPr/>
              </a:pPr>
              <a:endParaRPr>
                <a:latin typeface="+mn-lt"/>
                <a:cs typeface="+mn-cs"/>
              </a:endParaRPr>
            </a:p>
          </p:txBody>
        </p:sp>
        <p:sp>
          <p:nvSpPr>
            <p:cNvPr id="9" name="Shape"/>
            <p:cNvSpPr/>
            <p:nvPr/>
          </p:nvSpPr>
          <p:spPr>
            <a:xfrm>
              <a:off x="0" y="4883888"/>
              <a:ext cx="9144000" cy="1981200"/>
            </a:xfrm>
            <a:custGeom>
              <a:avLst/>
              <a:gdLst/>
              <a:ahLst/>
              <a:cxnLst/>
              <a:rect l="0" t="0" r="0" b="0"/>
              <a:pathLst>
                <a:path w="5760" h="1248">
                  <a:moveTo>
                    <a:pt x="0" y="0"/>
                  </a:moveTo>
                  <a:lnTo>
                    <a:pt x="0" y="1248"/>
                  </a:lnTo>
                  <a:lnTo>
                    <a:pt x="5760" y="1248"/>
                  </a:lnTo>
                  <a:lnTo>
                    <a:pt x="5760" y="528"/>
                  </a:lnTo>
                  <a:lnTo>
                    <a:pt x="0" y="0"/>
                  </a:lnTo>
                  <a:close/>
                </a:path>
              </a:pathLst>
            </a:custGeom>
            <a:blipFill>
              <a:blip r:embed="rId2">
                <a:alphaModFix amt="50000"/>
              </a:blip>
              <a:srcRect/>
              <a:tile tx="0" ty="0" sx="50000" sy="50000" flip="none" algn="t"/>
            </a:blipFill>
            <a:ln>
              <a:noFill/>
            </a:ln>
            <a:effectLst>
              <a:outerShdw blurRad="50800" dist="38098" dir="5400000">
                <a:srgbClr val="000000">
                  <a:alpha val="35000"/>
                </a:srgbClr>
              </a:outerShdw>
            </a:effectLst>
          </p:spPr>
          <p:txBody>
            <a:bodyPr anchor="ctr"/>
            <a:lstStyle>
              <a:lvl1pPr lvl="0" rtl="0">
                <a:defRPr/>
              </a:lvl1pPr>
            </a:lstStyle>
            <a:p>
              <a:pPr fontAlgn="auto">
                <a:spcBef>
                  <a:spcPts val="0"/>
                </a:spcBef>
                <a:spcAft>
                  <a:spcPts val="0"/>
                </a:spcAft>
                <a:defRPr/>
              </a:pPr>
              <a:endParaRPr>
                <a:latin typeface="+mn-lt"/>
                <a:cs typeface="+mn-cs"/>
              </a:endParaRPr>
            </a:p>
          </p:txBody>
        </p:sp>
        <p:sp>
          <p:nvSpPr>
            <p:cNvPr id="10" name="Shape"/>
            <p:cNvSpPr/>
            <p:nvPr/>
          </p:nvSpPr>
          <p:spPr>
            <a:xfrm>
              <a:off x="-3765" y="4880156"/>
              <a:ext cx="9147765" cy="840558"/>
            </a:xfrm>
            <a:prstGeom prst="line">
              <a:avLst/>
            </a:prstGeom>
            <a:noFill/>
            <a:ln w="12065" cap="flat">
              <a:solidFill>
                <a:schemeClr val="accent1">
                  <a:tint val="70000"/>
                  <a:satMod val="110000"/>
                </a:schemeClr>
              </a:solidFill>
              <a:miter/>
            </a:ln>
            <a:effectLst>
              <a:outerShdw blurRad="50800" dist="38098" dir="5400000">
                <a:srgbClr val="000000">
                  <a:alpha val="35000"/>
                </a:srgbClr>
              </a:outerShdw>
            </a:effectLst>
          </p:spPr>
          <p:txBody>
            <a:bodyPr/>
            <a:lstStyle>
              <a:lvl1pPr lvl="0" rtl="0">
                <a:defRPr/>
              </a:lvl1pPr>
            </a:lstStyle>
            <a:p>
              <a:pPr fontAlgn="auto">
                <a:spcBef>
                  <a:spcPts val="0"/>
                </a:spcBef>
                <a:spcAft>
                  <a:spcPts val="0"/>
                </a:spcAft>
                <a:defRPr/>
              </a:pPr>
              <a:endParaRPr>
                <a:latin typeface="+mn-lt"/>
                <a:cs typeface="+mn-cs"/>
              </a:endParaRPr>
            </a:p>
          </p:txBody>
        </p:sp>
      </p:grpSp>
      <p:sp>
        <p:nvSpPr>
          <p:cNvPr id="3" name="Заголовок 2"/>
          <p:cNvSpPr txBox="1">
            <a:spLocks noGrp="1"/>
          </p:cNvSpPr>
          <p:nvPr>
            <p:ph type="ctrTitle"/>
          </p:nvPr>
        </p:nvSpPr>
        <p:spPr>
          <a:xfrm>
            <a:off x="685800" y="1752601"/>
            <a:ext cx="7772400" cy="1829761"/>
          </a:xfrm>
          <a:prstGeom prst="rect">
            <a:avLst/>
          </a:prstGeom>
        </p:spPr>
        <p:txBody>
          <a:bodyPr anchor="b"/>
          <a:lstStyle>
            <a:lvl1pPr lvl="0" algn="r" rtl="0">
              <a:defRPr sz="4800" b="1">
                <a:solidFill>
                  <a:schemeClr val="tx2"/>
                </a:solidFill>
                <a:effectLst>
                  <a:outerShdw blurRad="38100" dist="38100" dir="2700000" algn="tl">
                    <a:srgbClr val="000000">
                      <a:alpha val="43137"/>
                    </a:srgbClr>
                  </a:outerShdw>
                </a:effectLst>
              </a:defRPr>
            </a:lvl1pPr>
          </a:lstStyle>
          <a:p>
            <a:pPr lvl="0"/>
            <a:r>
              <a:rPr lang="ru-RU"/>
              <a:t>Образец заголовка</a:t>
            </a:r>
          </a:p>
        </p:txBody>
      </p:sp>
      <p:sp>
        <p:nvSpPr>
          <p:cNvPr id="4" name="Подзаголовок 3"/>
          <p:cNvSpPr txBox="1">
            <a:spLocks noGrp="1"/>
          </p:cNvSpPr>
          <p:nvPr>
            <p:ph type="subTitle" idx="1"/>
          </p:nvPr>
        </p:nvSpPr>
        <p:spPr>
          <a:xfrm>
            <a:off x="685800" y="3611607"/>
            <a:ext cx="7772400" cy="1199704"/>
          </a:xfrm>
          <a:prstGeom prst="rect">
            <a:avLst/>
          </a:prstGeom>
        </p:spPr>
        <p:txBody>
          <a:bodyPr lIns="45720" rIns="45720"/>
          <a:lstStyle>
            <a:lvl1pPr marL="0" lvl="0" indent="0" algn="r" rtl="0">
              <a:buNone/>
              <a:defRPr>
                <a:solidFill>
                  <a:schemeClr val="tx2"/>
                </a:solidFill>
              </a:defRPr>
            </a:lvl1pPr>
          </a:lstStyle>
          <a:p>
            <a:pPr lvl="0"/>
            <a:r>
              <a:rPr lang="ru-RU"/>
              <a:t>Образец подзаголовка</a:t>
            </a:r>
          </a:p>
        </p:txBody>
      </p:sp>
      <p:sp>
        <p:nvSpPr>
          <p:cNvPr id="11" name="Дата 9"/>
          <p:cNvSpPr txBox="1">
            <a:spLocks noGrp="1"/>
          </p:cNvSpPr>
          <p:nvPr>
            <p:ph type="dt" sz="half" idx="10"/>
          </p:nvPr>
        </p:nvSpPr>
        <p:spPr/>
        <p:txBody>
          <a:bodyPr/>
          <a:lstStyle>
            <a:lvl1pPr lvl="0" rtl="0">
              <a:defRPr>
                <a:solidFill>
                  <a:srgbClr val="FFFFFF"/>
                </a:solidFill>
              </a:defRPr>
            </a:lvl1pPr>
          </a:lstStyle>
          <a:p>
            <a:pPr>
              <a:defRPr/>
            </a:pPr>
            <a:endParaRPr/>
          </a:p>
        </p:txBody>
      </p:sp>
      <p:sp>
        <p:nvSpPr>
          <p:cNvPr id="12" name="Нижний колонтитул 10"/>
          <p:cNvSpPr txBox="1">
            <a:spLocks noGrp="1"/>
          </p:cNvSpPr>
          <p:nvPr>
            <p:ph type="ftr" sz="quarter" idx="11"/>
          </p:nvPr>
        </p:nvSpPr>
        <p:spPr/>
        <p:txBody>
          <a:bodyPr/>
          <a:lstStyle>
            <a:lvl1pPr lvl="0" rtl="0">
              <a:defRPr>
                <a:solidFill>
                  <a:schemeClr val="accent1">
                    <a:tint val="20000"/>
                  </a:schemeClr>
                </a:solidFill>
              </a:defRPr>
            </a:lvl1pPr>
          </a:lstStyle>
          <a:p>
            <a:pPr>
              <a:defRPr/>
            </a:pPr>
            <a:endParaRPr/>
          </a:p>
        </p:txBody>
      </p:sp>
      <p:sp>
        <p:nvSpPr>
          <p:cNvPr id="13" name="Номер слайда 11"/>
          <p:cNvSpPr txBox="1">
            <a:spLocks noGrp="1"/>
          </p:cNvSpPr>
          <p:nvPr>
            <p:ph type="sldNum" sz="quarter" idx="12"/>
          </p:nvPr>
        </p:nvSpPr>
        <p:spPr/>
        <p:txBody>
          <a:bodyPr/>
          <a:lstStyle>
            <a:lvl1pPr lvl="0" rtl="0">
              <a:defRPr>
                <a:solidFill>
                  <a:srgbClr val="FFFFFF"/>
                </a:solidFill>
              </a:defRPr>
            </a:lvl1pPr>
          </a:lstStyle>
          <a:p>
            <a:pPr>
              <a:defRPr/>
            </a:pPr>
            <a:fld id="{2C1A60EC-8D99-401F-956F-6376BF8C154C}" type="slidenum">
              <a:rPr/>
              <a:pPr>
                <a:defRPr/>
              </a:pPr>
              <a:t>‹#›</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cSld name="Рисунок с подписью">
    <p:bg>
      <p:bgRef idx="1002">
        <a:schemeClr val="bg1"/>
      </p:bgRef>
    </p:bg>
    <p:spTree>
      <p:nvGrpSpPr>
        <p:cNvPr id="1" name=""/>
        <p:cNvGrpSpPr/>
        <p:nvPr/>
      </p:nvGrpSpPr>
      <p:grpSpPr>
        <a:xfrm>
          <a:off x="0" y="0"/>
          <a:ext cx="0" cy="0"/>
          <a:chOff x="0" y="0"/>
          <a:chExt cx="0" cy="0"/>
        </a:xfrm>
      </p:grpSpPr>
      <p:sp>
        <p:nvSpPr>
          <p:cNvPr id="5" name="Shape"/>
          <p:cNvSpPr/>
          <p:nvPr/>
        </p:nvSpPr>
        <p:spPr>
          <a:xfrm>
            <a:off x="715963" y="5002213"/>
            <a:ext cx="3802062" cy="1443037"/>
          </a:xfrm>
          <a:custGeom>
            <a:avLst/>
            <a:gdLst/>
            <a:ahLst/>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a:noFill/>
          </a:ln>
        </p:spPr>
        <p:txBody>
          <a:bodyPr/>
          <a:lstStyle>
            <a:lvl1pPr lvl="0" rtl="0">
              <a:defRPr/>
            </a:lvl1pPr>
          </a:lstStyle>
          <a:p>
            <a:pPr fontAlgn="auto">
              <a:spcBef>
                <a:spcPts val="0"/>
              </a:spcBef>
              <a:spcAft>
                <a:spcPts val="0"/>
              </a:spcAft>
              <a:defRPr/>
            </a:pPr>
            <a:endParaRPr>
              <a:latin typeface="+mn-lt"/>
              <a:cs typeface="+mn-cs"/>
            </a:endParaRPr>
          </a:p>
        </p:txBody>
      </p:sp>
      <p:sp>
        <p:nvSpPr>
          <p:cNvPr id="6" name="Shape"/>
          <p:cNvSpPr/>
          <p:nvPr/>
        </p:nvSpPr>
        <p:spPr>
          <a:xfrm>
            <a:off x="-53975" y="5784850"/>
            <a:ext cx="3802063" cy="838200"/>
          </a:xfrm>
          <a:custGeom>
            <a:avLst/>
            <a:gdLst/>
            <a:ahLst/>
            <a:cxnLst/>
            <a:rect l="0" t="0" r="0" b="0"/>
            <a:pathLst>
              <a:path w="5760" h="528">
                <a:moveTo>
                  <a:pt x="817" y="97"/>
                </a:moveTo>
                <a:lnTo>
                  <a:pt x="6408" y="682"/>
                </a:lnTo>
                <a:lnTo>
                  <a:pt x="5232" y="685"/>
                </a:lnTo>
                <a:lnTo>
                  <a:pt x="829" y="101"/>
                </a:lnTo>
              </a:path>
            </a:pathLst>
          </a:custGeom>
          <a:solidFill>
            <a:srgbClr val="000000">
              <a:alpha val="100000"/>
            </a:srgbClr>
          </a:solidFill>
          <a:ln>
            <a:noFill/>
          </a:ln>
        </p:spPr>
        <p:txBody>
          <a:bodyPr/>
          <a:lstStyle>
            <a:lvl1pPr lvl="0" rtl="0">
              <a:defRPr/>
            </a:lvl1pPr>
          </a:lstStyle>
          <a:p>
            <a:pPr fontAlgn="auto">
              <a:spcBef>
                <a:spcPts val="0"/>
              </a:spcBef>
              <a:spcAft>
                <a:spcPts val="0"/>
              </a:spcAft>
              <a:defRPr/>
            </a:pPr>
            <a:endParaRPr>
              <a:latin typeface="+mn-lt"/>
              <a:cs typeface="+mn-cs"/>
            </a:endParaRPr>
          </a:p>
        </p:txBody>
      </p:sp>
      <p:sp>
        <p:nvSpPr>
          <p:cNvPr id="8" name="Shape"/>
          <p:cNvSpPr/>
          <p:nvPr/>
        </p:nvSpPr>
        <p:spPr>
          <a:xfrm>
            <a:off x="-6042" y="5791253"/>
            <a:ext cx="3402314" cy="1080868"/>
          </a:xfrm>
          <a:prstGeom prst="rtTriangle">
            <a:avLst/>
          </a:prstGeom>
          <a:blipFill>
            <a:blip r:embed="rId3">
              <a:alphaModFix amt="50000"/>
            </a:blip>
            <a:srcRect/>
            <a:tile tx="0" ty="0" sx="50000" sy="50000" flip="none" algn="t"/>
          </a:blipFill>
          <a:ln>
            <a:noFill/>
          </a:ln>
          <a:effectLst>
            <a:outerShdw blurRad="50800" dist="38098" dir="5400000">
              <a:srgbClr val="000000">
                <a:alpha val="35000"/>
              </a:srgbClr>
            </a:outerShdw>
          </a:effectLst>
        </p:spPr>
        <p:txBody>
          <a:bodyPr anchor="ctr"/>
          <a:lstStyle>
            <a:lvl1pPr lvl="0" rtl="0">
              <a:defRPr/>
            </a:lvl1pPr>
          </a:lstStyle>
          <a:p>
            <a:pPr fontAlgn="auto">
              <a:spcBef>
                <a:spcPts val="0"/>
              </a:spcBef>
              <a:spcAft>
                <a:spcPts val="0"/>
              </a:spcAft>
              <a:defRPr/>
            </a:pPr>
            <a:endParaRPr>
              <a:latin typeface="+mn-lt"/>
              <a:cs typeface="+mn-cs"/>
            </a:endParaRPr>
          </a:p>
        </p:txBody>
      </p:sp>
      <p:sp>
        <p:nvSpPr>
          <p:cNvPr id="9" name="Shape"/>
          <p:cNvSpPr/>
          <p:nvPr/>
        </p:nvSpPr>
        <p:spPr>
          <a:xfrm>
            <a:off x="-9525" y="5788025"/>
            <a:ext cx="3405188" cy="1084263"/>
          </a:xfrm>
          <a:prstGeom prst="line">
            <a:avLst/>
          </a:prstGeom>
          <a:noFill/>
          <a:ln w="12065" cap="flat">
            <a:solidFill>
              <a:schemeClr val="accent1">
                <a:tint val="70000"/>
                <a:satMod val="110000"/>
              </a:schemeClr>
            </a:solidFill>
            <a:miter/>
          </a:ln>
          <a:effectLst>
            <a:outerShdw blurRad="50800" dist="38098" dir="5400000">
              <a:srgbClr val="000000">
                <a:alpha val="35000"/>
              </a:srgbClr>
            </a:outerShdw>
          </a:effectLst>
        </p:spPr>
        <p:txBody>
          <a:bodyPr/>
          <a:lstStyle>
            <a:lvl1pPr lvl="0" rtl="0">
              <a:defRPr/>
            </a:lvl1pPr>
          </a:lstStyle>
          <a:p>
            <a:pPr fontAlgn="auto">
              <a:spcBef>
                <a:spcPts val="0"/>
              </a:spcBef>
              <a:spcAft>
                <a:spcPts val="0"/>
              </a:spcAft>
              <a:defRPr/>
            </a:pPr>
            <a:endParaRPr>
              <a:latin typeface="+mn-lt"/>
              <a:cs typeface="+mn-cs"/>
            </a:endParaRPr>
          </a:p>
        </p:txBody>
      </p:sp>
      <p:sp>
        <p:nvSpPr>
          <p:cNvPr id="10" name="Shape"/>
          <p:cNvSpPr/>
          <p:nvPr/>
        </p:nvSpPr>
        <p:spPr>
          <a:xfrm>
            <a:off x="8664575" y="4987925"/>
            <a:ext cx="182563" cy="228600"/>
          </a:xfrm>
          <a:prstGeom prst="chevron">
            <a:avLst>
              <a:gd name="adj" fmla="val 50000"/>
            </a:avLst>
          </a:prstGeom>
          <a:gradFill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1"/>
          </a:gradFill>
          <a:ln w="3175" cap="rnd">
            <a:solidFill>
              <a:schemeClr val="accent1">
                <a:shade val="50000"/>
              </a:schemeClr>
            </a:solidFill>
          </a:ln>
          <a:effectLst>
            <a:outerShdw blurRad="50800" dist="25398" dir="5400000">
              <a:srgbClr val="000000">
                <a:alpha val="46000"/>
              </a:srgbClr>
            </a:outerShdw>
          </a:effectLst>
        </p:spPr>
        <p:txBody>
          <a:bodyPr anchor="ctr"/>
          <a:lstStyle>
            <a:lvl1pPr lvl="0" rtl="0">
              <a:defRPr/>
            </a:lvl1pPr>
          </a:lstStyle>
          <a:p>
            <a:pPr fontAlgn="auto">
              <a:spcBef>
                <a:spcPts val="0"/>
              </a:spcBef>
              <a:spcAft>
                <a:spcPts val="0"/>
              </a:spcAft>
              <a:defRPr/>
            </a:pPr>
            <a:endParaRPr>
              <a:latin typeface="+mn-lt"/>
              <a:cs typeface="+mn-cs"/>
            </a:endParaRPr>
          </a:p>
        </p:txBody>
      </p:sp>
      <p:sp>
        <p:nvSpPr>
          <p:cNvPr id="11" name="Shape"/>
          <p:cNvSpPr/>
          <p:nvPr/>
        </p:nvSpPr>
        <p:spPr>
          <a:xfrm>
            <a:off x="8477250" y="4987925"/>
            <a:ext cx="182563" cy="228600"/>
          </a:xfrm>
          <a:prstGeom prst="chevron">
            <a:avLst>
              <a:gd name="adj" fmla="val 50000"/>
            </a:avLst>
          </a:prstGeom>
          <a:gradFill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1"/>
          </a:gradFill>
          <a:ln w="3175" cap="rnd">
            <a:solidFill>
              <a:schemeClr val="accent1">
                <a:shade val="50000"/>
              </a:schemeClr>
            </a:solidFill>
          </a:ln>
          <a:effectLst>
            <a:outerShdw blurRad="50800" dist="25398" dir="5400000">
              <a:srgbClr val="000000">
                <a:alpha val="46000"/>
              </a:srgbClr>
            </a:outerShdw>
          </a:effectLst>
        </p:spPr>
        <p:txBody>
          <a:bodyPr anchor="ctr"/>
          <a:lstStyle>
            <a:lvl1pPr lvl="0" rtl="0">
              <a:defRPr/>
            </a:lvl1pPr>
          </a:lstStyle>
          <a:p>
            <a:pPr fontAlgn="auto">
              <a:spcBef>
                <a:spcPts val="0"/>
              </a:spcBef>
              <a:spcAft>
                <a:spcPts val="0"/>
              </a:spcAft>
              <a:defRPr/>
            </a:pPr>
            <a:endParaRPr>
              <a:latin typeface="+mn-lt"/>
              <a:cs typeface="+mn-cs"/>
            </a:endParaRPr>
          </a:p>
        </p:txBody>
      </p:sp>
      <p:sp>
        <p:nvSpPr>
          <p:cNvPr id="2" name="Текст 1"/>
          <p:cNvSpPr txBox="1">
            <a:spLocks noGrp="1"/>
          </p:cNvSpPr>
          <p:nvPr>
            <p:ph type="body" sz="half" idx="2"/>
          </p:nvPr>
        </p:nvSpPr>
        <p:spPr>
          <a:xfrm>
            <a:off x="1141232" y="5443402"/>
            <a:ext cx="7162800" cy="648233"/>
          </a:xfrm>
          <a:prstGeom prst="rect">
            <a:avLst/>
          </a:prstGeom>
          <a:noFill/>
        </p:spPr>
        <p:txBody>
          <a:bodyPr tIns="0"/>
          <a:lstStyle>
            <a:lvl1pPr marL="0" lvl="0" indent="0" algn="r" rtl="0">
              <a:buNone/>
              <a:defRPr sz="1400"/>
            </a:lvl1pPr>
          </a:lstStyle>
          <a:p>
            <a:pPr lvl="0"/>
            <a:r>
              <a:rPr lang="ru-RU"/>
              <a:t>Образец текста</a:t>
            </a:r>
          </a:p>
        </p:txBody>
      </p:sp>
      <p:sp>
        <p:nvSpPr>
          <p:cNvPr id="3" name="Рисунок 2"/>
          <p:cNvSpPr txBox="1">
            <a:spLocks noGrp="1"/>
          </p:cNvSpPr>
          <p:nvPr>
            <p:ph type="pic" idx="1"/>
          </p:nvPr>
        </p:nvSpPr>
        <p:spPr>
          <a:xfrm>
            <a:off x="228600" y="189968"/>
            <a:ext cx="8686800" cy="4389120"/>
          </a:xfrm>
          <a:prstGeom prst="rect">
            <a:avLst/>
          </a:prstGeom>
          <a:solidFill>
            <a:schemeClr val="bg2"/>
          </a:solidFill>
          <a:ln>
            <a:solidFill>
              <a:schemeClr val="bg1"/>
            </a:solidFill>
          </a:ln>
          <a:effectLst>
            <a:outerShdw blurRad="95250">
              <a:srgbClr val="000000"/>
            </a:outerShdw>
          </a:effectLst>
        </p:spPr>
        <p:txBody>
          <a:bodyPr/>
          <a:lstStyle>
            <a:lvl1pPr marL="0" lvl="0" indent="0" rtl="0">
              <a:buNone/>
              <a:defRPr sz="3200"/>
            </a:lvl1pPr>
          </a:lstStyle>
          <a:p>
            <a:pPr lvl="0"/>
            <a:r>
              <a:rPr lang="ru-RU" noProof="0"/>
              <a:t>Вставка рисунка</a:t>
            </a:r>
          </a:p>
        </p:txBody>
      </p:sp>
      <p:sp>
        <p:nvSpPr>
          <p:cNvPr id="7" name="Заголовок 6"/>
          <p:cNvSpPr txBox="1">
            <a:spLocks noGrp="1"/>
          </p:cNvSpPr>
          <p:nvPr>
            <p:ph type="title"/>
          </p:nvPr>
        </p:nvSpPr>
        <p:spPr>
          <a:xfrm>
            <a:off x="228600" y="4865122"/>
            <a:ext cx="8075432" cy="562672"/>
          </a:xfrm>
          <a:prstGeom prst="rect">
            <a:avLst/>
          </a:prstGeom>
          <a:noFill/>
        </p:spPr>
        <p:txBody>
          <a:bodyPr anchor="t"/>
          <a:lstStyle>
            <a:lvl1pPr lvl="0" algn="r" rtl="0">
              <a:buNone/>
              <a:defRPr sz="3000" b="0">
                <a:solidFill>
                  <a:schemeClr val="accent1"/>
                </a:solidFill>
                <a:effectLst>
                  <a:outerShdw blurRad="38100" dist="38100" dir="2700000" algn="tl">
                    <a:srgbClr val="000000">
                      <a:alpha val="43137"/>
                    </a:srgbClr>
                  </a:outerShdw>
                </a:effectLst>
              </a:defRPr>
            </a:lvl1pPr>
          </a:lstStyle>
          <a:p>
            <a:pPr lvl="0"/>
            <a:r>
              <a:rPr lang="ru-RU"/>
              <a:t>Образец заголовка</a:t>
            </a:r>
          </a:p>
        </p:txBody>
      </p:sp>
      <p:sp>
        <p:nvSpPr>
          <p:cNvPr id="12" name="Дата 3"/>
          <p:cNvSpPr txBox="1">
            <a:spLocks noGrp="1"/>
          </p:cNvSpPr>
          <p:nvPr>
            <p:ph type="dt" sz="half" idx="10"/>
          </p:nvPr>
        </p:nvSpPr>
        <p:spPr/>
        <p:txBody>
          <a:bodyPr/>
          <a:lstStyle>
            <a:lvl1pPr lvl="0" rtl="0">
              <a:defRPr>
                <a:solidFill>
                  <a:schemeClr val="tx1"/>
                </a:solidFill>
              </a:defRPr>
            </a:lvl1pPr>
          </a:lstStyle>
          <a:p>
            <a:pPr>
              <a:defRPr/>
            </a:pPr>
            <a:endParaRPr/>
          </a:p>
        </p:txBody>
      </p:sp>
      <p:sp>
        <p:nvSpPr>
          <p:cNvPr id="13" name="Нижний колонтитул 4"/>
          <p:cNvSpPr txBox="1">
            <a:spLocks noGrp="1"/>
          </p:cNvSpPr>
          <p:nvPr>
            <p:ph type="ftr" sz="quarter" idx="11"/>
          </p:nvPr>
        </p:nvSpPr>
        <p:spPr/>
        <p:txBody>
          <a:bodyPr/>
          <a:lstStyle>
            <a:lvl1pPr lvl="0" rtl="0">
              <a:defRPr>
                <a:solidFill>
                  <a:schemeClr val="tx1"/>
                </a:solidFill>
              </a:defRPr>
            </a:lvl1pPr>
          </a:lstStyle>
          <a:p>
            <a:pPr>
              <a:defRPr/>
            </a:pPr>
            <a:endParaRPr/>
          </a:p>
        </p:txBody>
      </p:sp>
      <p:sp>
        <p:nvSpPr>
          <p:cNvPr id="14" name="Номер слайда 5"/>
          <p:cNvSpPr txBox="1">
            <a:spLocks noGrp="1"/>
          </p:cNvSpPr>
          <p:nvPr>
            <p:ph type="sldNum" sz="quarter" idx="12"/>
          </p:nvPr>
        </p:nvSpPr>
        <p:spPr/>
        <p:txBody>
          <a:bodyPr/>
          <a:lstStyle>
            <a:lvl1pPr lvl="0" rtl="0">
              <a:defRPr>
                <a:solidFill>
                  <a:schemeClr val="tx1"/>
                </a:solidFill>
              </a:defRPr>
            </a:lvl1pPr>
          </a:lstStyle>
          <a:p>
            <a:pPr>
              <a:defRPr/>
            </a:pPr>
            <a:fld id="{FC5C4E62-C3C1-4239-B9A7-2C75B36290E8}" type="slidenum">
              <a:rPr/>
              <a:pPr>
                <a:defRPr/>
              </a:pPr>
              <a:t>‹#›</a:t>
            </a:fld>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Два объекта">
    <p:bg>
      <p:bgRef idx="1002">
        <a:schemeClr val="bg1"/>
      </p:bgRef>
    </p:bg>
    <p:spTree>
      <p:nvGrpSpPr>
        <p:cNvPr id="1" name=""/>
        <p:cNvGrpSpPr/>
        <p:nvPr/>
      </p:nvGrpSpPr>
      <p:grpSpPr>
        <a:xfrm>
          <a:off x="0" y="0"/>
          <a:ext cx="0" cy="0"/>
          <a:chOff x="0" y="0"/>
          <a:chExt cx="0" cy="0"/>
        </a:xfrm>
      </p:grpSpPr>
      <p:sp>
        <p:nvSpPr>
          <p:cNvPr id="2" name="Текст 1"/>
          <p:cNvSpPr txBox="1">
            <a:spLocks noGrp="1"/>
          </p:cNvSpPr>
          <p:nvPr>
            <p:ph type="body" sz="half" idx="1"/>
          </p:nvPr>
        </p:nvSpPr>
        <p:spPr>
          <a:xfrm>
            <a:off x="457200" y="1481328"/>
            <a:ext cx="4038600" cy="4525963"/>
          </a:xfrm>
          <a:prstGeom prst="rect">
            <a:avLst/>
          </a:prstGeom>
        </p:spPr>
        <p:txBody>
          <a:bodyPr/>
          <a:lstStyle>
            <a:lvl1pPr lvl="0" rtl="0">
              <a:defRPr sz="2800"/>
            </a:lvl1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3" name="Текст 2"/>
          <p:cNvSpPr txBox="1">
            <a:spLocks noGrp="1"/>
          </p:cNvSpPr>
          <p:nvPr>
            <p:ph type="body" sz="half" idx="2"/>
          </p:nvPr>
        </p:nvSpPr>
        <p:spPr>
          <a:xfrm>
            <a:off x="4648200" y="1481328"/>
            <a:ext cx="4038600" cy="4525963"/>
          </a:xfrm>
          <a:prstGeom prst="rect">
            <a:avLst/>
          </a:prstGeom>
        </p:spPr>
        <p:txBody>
          <a:bodyPr/>
          <a:lstStyle>
            <a:lvl1pPr lvl="0" rtl="0">
              <a:defRPr sz="2800"/>
            </a:lvl1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Заголовок 6"/>
          <p:cNvSpPr txBox="1">
            <a:spLocks noGrp="1"/>
          </p:cNvSpPr>
          <p:nvPr>
            <p:ph type="title"/>
          </p:nvPr>
        </p:nvSpPr>
        <p:spPr>
          <a:prstGeom prst="rect">
            <a:avLst/>
          </a:prstGeom>
        </p:spPr>
        <p:txBody>
          <a:bodyPr/>
          <a:lstStyle>
            <a:lvl1pPr lvl="0" rtl="0">
              <a:defRPr/>
            </a:lvl1pPr>
          </a:lstStyle>
          <a:p>
            <a:pPr lvl="0"/>
            <a:r>
              <a:rPr lang="ru-RU"/>
              <a:t>Образец заголовка</a:t>
            </a:r>
          </a:p>
        </p:txBody>
      </p:sp>
      <p:sp>
        <p:nvSpPr>
          <p:cNvPr id="5" name="Дата 3"/>
          <p:cNvSpPr txBox="1">
            <a:spLocks noGrp="1"/>
          </p:cNvSpPr>
          <p:nvPr>
            <p:ph type="dt" sz="half" idx="10"/>
          </p:nvPr>
        </p:nvSpPr>
        <p:spPr/>
        <p:txBody>
          <a:bodyPr/>
          <a:lstStyle>
            <a:lvl1pPr lvl="0" rtl="0">
              <a:defRPr/>
            </a:lvl1pPr>
          </a:lstStyle>
          <a:p>
            <a:pPr>
              <a:defRPr/>
            </a:pPr>
            <a:endParaRPr/>
          </a:p>
        </p:txBody>
      </p:sp>
      <p:sp>
        <p:nvSpPr>
          <p:cNvPr id="6" name="Нижний колонтитул 4"/>
          <p:cNvSpPr txBox="1">
            <a:spLocks noGrp="1"/>
          </p:cNvSpPr>
          <p:nvPr>
            <p:ph type="ftr" sz="quarter" idx="11"/>
          </p:nvPr>
        </p:nvSpPr>
        <p:spPr/>
        <p:txBody>
          <a:bodyPr/>
          <a:lstStyle>
            <a:lvl1pPr lvl="0" rtl="0">
              <a:defRPr/>
            </a:lvl1pPr>
          </a:lstStyle>
          <a:p>
            <a:pPr>
              <a:defRPr/>
            </a:pPr>
            <a:endParaRPr/>
          </a:p>
        </p:txBody>
      </p:sp>
      <p:sp>
        <p:nvSpPr>
          <p:cNvPr id="8" name="Номер слайда 5"/>
          <p:cNvSpPr txBox="1">
            <a:spLocks noGrp="1"/>
          </p:cNvSpPr>
          <p:nvPr>
            <p:ph type="sldNum" sz="quarter" idx="12"/>
          </p:nvPr>
        </p:nvSpPr>
        <p:spPr/>
        <p:txBody>
          <a:bodyPr/>
          <a:lstStyle>
            <a:lvl1pPr lvl="0" rtl="0">
              <a:defRPr/>
            </a:lvl1pPr>
          </a:lstStyle>
          <a:p>
            <a:pPr>
              <a:defRPr/>
            </a:pPr>
            <a:fld id="{A08DB48A-981A-40E2-8CB1-8FC64D7FEB1B}" type="slidenum">
              <a:rPr/>
              <a:pPr>
                <a:defRPr/>
              </a:pPr>
              <a:t>‹#›</a:t>
            </a:fld>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Только заголовок">
    <p:bg>
      <p:bgRef idx="1002">
        <a:schemeClr val="bg1"/>
      </p:bgRef>
    </p:bg>
    <p:spTree>
      <p:nvGrpSpPr>
        <p:cNvPr id="1" name=""/>
        <p:cNvGrpSpPr/>
        <p:nvPr/>
      </p:nvGrpSpPr>
      <p:grpSpPr>
        <a:xfrm>
          <a:off x="0" y="0"/>
          <a:ext cx="0" cy="0"/>
          <a:chOff x="0" y="0"/>
          <a:chExt cx="0" cy="0"/>
        </a:xfrm>
      </p:grpSpPr>
      <p:sp>
        <p:nvSpPr>
          <p:cNvPr id="5" name="Заголовок 4"/>
          <p:cNvSpPr txBox="1">
            <a:spLocks noGrp="1"/>
          </p:cNvSpPr>
          <p:nvPr>
            <p:ph type="title"/>
          </p:nvPr>
        </p:nvSpPr>
        <p:spPr>
          <a:prstGeom prst="rect">
            <a:avLst/>
          </a:prstGeom>
        </p:spPr>
        <p:txBody>
          <a:bodyPr/>
          <a:lstStyle>
            <a:lvl1pPr lvl="0" rtl="0">
              <a:defRPr/>
            </a:lvl1pPr>
          </a:lstStyle>
          <a:p>
            <a:pPr lvl="0"/>
            <a:r>
              <a:rPr lang="ru-RU"/>
              <a:t>Образец заголовка</a:t>
            </a:r>
          </a:p>
        </p:txBody>
      </p:sp>
      <p:sp>
        <p:nvSpPr>
          <p:cNvPr id="3" name="Дата 1"/>
          <p:cNvSpPr txBox="1">
            <a:spLocks noGrp="1"/>
          </p:cNvSpPr>
          <p:nvPr>
            <p:ph type="dt" sz="half" idx="10"/>
          </p:nvPr>
        </p:nvSpPr>
        <p:spPr/>
        <p:txBody>
          <a:bodyPr/>
          <a:lstStyle>
            <a:lvl1pPr lvl="0" rtl="0">
              <a:defRPr/>
            </a:lvl1pPr>
          </a:lstStyle>
          <a:p>
            <a:pPr>
              <a:defRPr/>
            </a:pPr>
            <a:endParaRPr/>
          </a:p>
        </p:txBody>
      </p:sp>
      <p:sp>
        <p:nvSpPr>
          <p:cNvPr id="4" name="Нижний колонтитул 2"/>
          <p:cNvSpPr txBox="1">
            <a:spLocks noGrp="1"/>
          </p:cNvSpPr>
          <p:nvPr>
            <p:ph type="ftr" sz="quarter" idx="11"/>
          </p:nvPr>
        </p:nvSpPr>
        <p:spPr/>
        <p:txBody>
          <a:bodyPr/>
          <a:lstStyle>
            <a:lvl1pPr lvl="0" rtl="0">
              <a:defRPr/>
            </a:lvl1pPr>
          </a:lstStyle>
          <a:p>
            <a:pPr>
              <a:defRPr/>
            </a:pPr>
            <a:endParaRPr/>
          </a:p>
        </p:txBody>
      </p:sp>
      <p:sp>
        <p:nvSpPr>
          <p:cNvPr id="6" name="Номер слайда 3"/>
          <p:cNvSpPr txBox="1">
            <a:spLocks noGrp="1"/>
          </p:cNvSpPr>
          <p:nvPr>
            <p:ph type="sldNum" sz="quarter" idx="12"/>
          </p:nvPr>
        </p:nvSpPr>
        <p:spPr/>
        <p:txBody>
          <a:bodyPr/>
          <a:lstStyle>
            <a:lvl1pPr lvl="0" rtl="0">
              <a:defRPr/>
            </a:lvl1pPr>
          </a:lstStyle>
          <a:p>
            <a:pPr>
              <a:defRPr/>
            </a:pPr>
            <a:fld id="{FBD2CF70-6D50-4E88-AC0E-FFB19FFA6D6D}" type="slidenum">
              <a:rPr/>
              <a:pPr>
                <a:defRPr/>
              </a:pPr>
              <a:t>‹#›</a:t>
            </a:fld>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txBox="1">
            <a:spLocks noGrp="1"/>
          </p:cNvSpPr>
          <p:nvPr>
            <p:ph type="title"/>
          </p:nvPr>
        </p:nvSpPr>
        <p:spPr>
          <a:xfrm>
            <a:off x="914400" y="4876800"/>
            <a:ext cx="7481776" cy="457200"/>
          </a:xfrm>
          <a:prstGeom prst="rect">
            <a:avLst/>
          </a:prstGeom>
        </p:spPr>
        <p:txBody>
          <a:bodyPr anchor="t"/>
          <a:lstStyle>
            <a:lvl1pPr lvl="0" algn="r" rtl="0">
              <a:buNone/>
              <a:defRPr sz="2500" b="0">
                <a:solidFill>
                  <a:schemeClr val="accent1"/>
                </a:solidFill>
              </a:defRPr>
            </a:lvl1pPr>
          </a:lstStyle>
          <a:p>
            <a:pPr lvl="0"/>
            <a:r>
              <a:rPr lang="ru-RU"/>
              <a:t>Образец заголовка</a:t>
            </a:r>
          </a:p>
        </p:txBody>
      </p:sp>
      <p:sp>
        <p:nvSpPr>
          <p:cNvPr id="3" name="Текст 2"/>
          <p:cNvSpPr txBox="1">
            <a:spLocks noGrp="1"/>
          </p:cNvSpPr>
          <p:nvPr>
            <p:ph type="body" idx="2"/>
          </p:nvPr>
        </p:nvSpPr>
        <p:spPr>
          <a:xfrm>
            <a:off x="4419600" y="5355102"/>
            <a:ext cx="3974592" cy="914400"/>
          </a:xfrm>
          <a:prstGeom prst="rect">
            <a:avLst/>
          </a:prstGeom>
        </p:spPr>
        <p:txBody>
          <a:bodyPr/>
          <a:lstStyle>
            <a:lvl1pPr marL="0" lvl="0" indent="0" algn="r" rtl="0">
              <a:buNone/>
              <a:defRPr sz="1600"/>
            </a:lvl1pPr>
          </a:lstStyle>
          <a:p>
            <a:pPr lvl="0"/>
            <a:r>
              <a:rPr lang="ru-RU"/>
              <a:t>Образец текста</a:t>
            </a:r>
          </a:p>
        </p:txBody>
      </p:sp>
      <p:sp>
        <p:nvSpPr>
          <p:cNvPr id="4" name="Текст 3"/>
          <p:cNvSpPr txBox="1">
            <a:spLocks noGrp="1"/>
          </p:cNvSpPr>
          <p:nvPr>
            <p:ph type="body" sz="half" idx="1"/>
          </p:nvPr>
        </p:nvSpPr>
        <p:spPr>
          <a:xfrm>
            <a:off x="914400" y="274320"/>
            <a:ext cx="7479792" cy="4572000"/>
          </a:xfrm>
          <a:prstGeom prst="rect">
            <a:avLst/>
          </a:prstGeom>
        </p:spPr>
        <p:txBody>
          <a:bodyPr/>
          <a:lstStyle>
            <a:lvl1pPr lvl="0" rtl="0">
              <a:defRPr sz="3200"/>
            </a:lvl1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txBox="1">
            <a:spLocks noGrp="1"/>
          </p:cNvSpPr>
          <p:nvPr>
            <p:ph type="dt" sz="half" idx="10"/>
          </p:nvPr>
        </p:nvSpPr>
        <p:spPr/>
        <p:txBody>
          <a:bodyPr/>
          <a:lstStyle>
            <a:lvl1pPr lvl="0" rtl="0">
              <a:defRPr/>
            </a:lvl1pPr>
          </a:lstStyle>
          <a:p>
            <a:pPr>
              <a:defRPr/>
            </a:pPr>
            <a:endParaRPr/>
          </a:p>
        </p:txBody>
      </p:sp>
      <p:sp>
        <p:nvSpPr>
          <p:cNvPr id="6" name="Нижний колонтитул 5"/>
          <p:cNvSpPr txBox="1">
            <a:spLocks noGrp="1"/>
          </p:cNvSpPr>
          <p:nvPr>
            <p:ph type="ftr" sz="quarter" idx="11"/>
          </p:nvPr>
        </p:nvSpPr>
        <p:spPr/>
        <p:txBody>
          <a:bodyPr/>
          <a:lstStyle>
            <a:lvl1pPr lvl="0" rtl="0">
              <a:defRPr/>
            </a:lvl1pPr>
          </a:lstStyle>
          <a:p>
            <a:pPr>
              <a:defRPr/>
            </a:pPr>
            <a:endParaRPr/>
          </a:p>
        </p:txBody>
      </p:sp>
      <p:sp>
        <p:nvSpPr>
          <p:cNvPr id="7" name="Номер слайда 6"/>
          <p:cNvSpPr txBox="1">
            <a:spLocks noGrp="1"/>
          </p:cNvSpPr>
          <p:nvPr>
            <p:ph type="sldNum" sz="quarter" idx="12"/>
          </p:nvPr>
        </p:nvSpPr>
        <p:spPr/>
        <p:txBody>
          <a:bodyPr/>
          <a:lstStyle>
            <a:lvl1pPr lvl="0" rtl="0">
              <a:defRPr/>
            </a:lvl1pPr>
          </a:lstStyle>
          <a:p>
            <a:pPr>
              <a:defRPr/>
            </a:pPr>
            <a:fld id="{F65428FB-11C1-4D27-A35A-0E84051DFDA7}" type="slidenum">
              <a:rPr/>
              <a:pPr>
                <a:defRPr/>
              </a:pPr>
              <a:t>‹#›</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Заголовок и вертикальный текст">
    <p:spTree>
      <p:nvGrpSpPr>
        <p:cNvPr id="1" name=""/>
        <p:cNvGrpSpPr/>
        <p:nvPr/>
      </p:nvGrpSpPr>
      <p:grpSpPr>
        <a:xfrm>
          <a:off x="0" y="0"/>
          <a:ext cx="0" cy="0"/>
          <a:chOff x="0" y="0"/>
          <a:chExt cx="0" cy="0"/>
        </a:xfrm>
      </p:grpSpPr>
      <p:sp>
        <p:nvSpPr>
          <p:cNvPr id="2" name="Заголовок 1"/>
          <p:cNvSpPr txBox="1">
            <a:spLocks noGrp="1"/>
          </p:cNvSpPr>
          <p:nvPr>
            <p:ph type="title"/>
          </p:nvPr>
        </p:nvSpPr>
        <p:spPr>
          <a:prstGeom prst="rect">
            <a:avLst/>
          </a:prstGeom>
        </p:spPr>
        <p:txBody>
          <a:bodyPr/>
          <a:lstStyle>
            <a:lvl1pPr lvl="0" rtl="0">
              <a:defRPr/>
            </a:lvl1pPr>
          </a:lstStyle>
          <a:p>
            <a:pPr lvl="0"/>
            <a:r>
              <a:rPr lang="ru-RU"/>
              <a:t>Образец заголовка</a:t>
            </a:r>
          </a:p>
        </p:txBody>
      </p:sp>
      <p:sp>
        <p:nvSpPr>
          <p:cNvPr id="3" name="Текст 2"/>
          <p:cNvSpPr txBox="1">
            <a:spLocks noGrp="1"/>
          </p:cNvSpPr>
          <p:nvPr>
            <p:ph type="body" idx="1"/>
          </p:nvPr>
        </p:nvSpPr>
        <p:spPr>
          <a:xfrm>
            <a:off x="457200" y="1481329"/>
            <a:ext cx="8229600" cy="4386071"/>
          </a:xfrm>
          <a:prstGeom prst="rect">
            <a:avLst/>
          </a:prstGeom>
        </p:spPr>
        <p:txBody>
          <a:bodyPr/>
          <a:lstStyle>
            <a:lvl1pPr lvl="0" rtl="0">
              <a:defRPr/>
            </a:lvl1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txBox="1">
            <a:spLocks noGrp="1"/>
          </p:cNvSpPr>
          <p:nvPr>
            <p:ph type="dt" sz="half" idx="10"/>
          </p:nvPr>
        </p:nvSpPr>
        <p:spPr/>
        <p:txBody>
          <a:bodyPr/>
          <a:lstStyle>
            <a:lvl1pPr lvl="0" rtl="0">
              <a:defRPr/>
            </a:lvl1pPr>
          </a:lstStyle>
          <a:p>
            <a:pPr>
              <a:defRPr/>
            </a:pPr>
            <a:endParaRPr/>
          </a:p>
        </p:txBody>
      </p:sp>
      <p:sp>
        <p:nvSpPr>
          <p:cNvPr id="5" name="Нижний колонтитул 4"/>
          <p:cNvSpPr txBox="1">
            <a:spLocks noGrp="1"/>
          </p:cNvSpPr>
          <p:nvPr>
            <p:ph type="ftr" sz="quarter" idx="11"/>
          </p:nvPr>
        </p:nvSpPr>
        <p:spPr/>
        <p:txBody>
          <a:bodyPr/>
          <a:lstStyle>
            <a:lvl1pPr lvl="0" rtl="0">
              <a:defRPr/>
            </a:lvl1pPr>
          </a:lstStyle>
          <a:p>
            <a:pPr>
              <a:defRPr/>
            </a:pPr>
            <a:endParaRPr/>
          </a:p>
        </p:txBody>
      </p:sp>
      <p:sp>
        <p:nvSpPr>
          <p:cNvPr id="6" name="Номер слайда 5"/>
          <p:cNvSpPr txBox="1">
            <a:spLocks noGrp="1"/>
          </p:cNvSpPr>
          <p:nvPr>
            <p:ph type="sldNum" sz="quarter" idx="12"/>
          </p:nvPr>
        </p:nvSpPr>
        <p:spPr/>
        <p:txBody>
          <a:bodyPr/>
          <a:lstStyle>
            <a:lvl1pPr lvl="0" rtl="0">
              <a:defRPr/>
            </a:lvl1pPr>
          </a:lstStyle>
          <a:p>
            <a:pPr>
              <a:defRPr/>
            </a:pPr>
            <a:fld id="{BA086466-7B5F-48A3-8CCA-DFB1DBD79DDA}" type="slidenum">
              <a:rPr/>
              <a:pPr>
                <a:defRPr/>
              </a:pPr>
              <a:t>‹#›</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Вертикальный заголовок и текст">
    <p:spTree>
      <p:nvGrpSpPr>
        <p:cNvPr id="1" name=""/>
        <p:cNvGrpSpPr/>
        <p:nvPr/>
      </p:nvGrpSpPr>
      <p:grpSpPr>
        <a:xfrm>
          <a:off x="0" y="0"/>
          <a:ext cx="0" cy="0"/>
          <a:chOff x="0" y="0"/>
          <a:chExt cx="0" cy="0"/>
        </a:xfrm>
      </p:grpSpPr>
      <p:sp>
        <p:nvSpPr>
          <p:cNvPr id="2" name="Заголовок 1"/>
          <p:cNvSpPr txBox="1">
            <a:spLocks noGrp="1"/>
          </p:cNvSpPr>
          <p:nvPr>
            <p:ph type="title"/>
          </p:nvPr>
        </p:nvSpPr>
        <p:spPr>
          <a:xfrm>
            <a:off x="6844014" y="274640"/>
            <a:ext cx="1777469" cy="5592761"/>
          </a:xfrm>
          <a:prstGeom prst="rect">
            <a:avLst/>
          </a:prstGeom>
        </p:spPr>
        <p:txBody>
          <a:bodyPr/>
          <a:lstStyle>
            <a:lvl1pPr lvl="0" rtl="0">
              <a:defRPr/>
            </a:lvl1pPr>
          </a:lstStyle>
          <a:p>
            <a:pPr lvl="0"/>
            <a:r>
              <a:rPr lang="ru-RU"/>
              <a:t>Образец заголовка</a:t>
            </a:r>
          </a:p>
        </p:txBody>
      </p:sp>
      <p:sp>
        <p:nvSpPr>
          <p:cNvPr id="3" name="Текст 2"/>
          <p:cNvSpPr txBox="1">
            <a:spLocks noGrp="1"/>
          </p:cNvSpPr>
          <p:nvPr>
            <p:ph type="body" idx="1"/>
          </p:nvPr>
        </p:nvSpPr>
        <p:spPr>
          <a:xfrm>
            <a:off x="457200" y="274641"/>
            <a:ext cx="6324600" cy="5592760"/>
          </a:xfrm>
          <a:prstGeom prst="rect">
            <a:avLst/>
          </a:prstGeom>
        </p:spPr>
        <p:txBody>
          <a:bodyPr/>
          <a:lstStyle>
            <a:lvl1pPr lvl="0" rtl="0">
              <a:defRPr/>
            </a:lvl1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txBox="1">
            <a:spLocks noGrp="1"/>
          </p:cNvSpPr>
          <p:nvPr>
            <p:ph type="dt" sz="half" idx="10"/>
          </p:nvPr>
        </p:nvSpPr>
        <p:spPr/>
        <p:txBody>
          <a:bodyPr/>
          <a:lstStyle>
            <a:lvl1pPr lvl="0" rtl="0">
              <a:defRPr/>
            </a:lvl1pPr>
          </a:lstStyle>
          <a:p>
            <a:pPr>
              <a:defRPr/>
            </a:pPr>
            <a:endParaRPr/>
          </a:p>
        </p:txBody>
      </p:sp>
      <p:sp>
        <p:nvSpPr>
          <p:cNvPr id="5" name="Нижний колонтитул 4"/>
          <p:cNvSpPr txBox="1">
            <a:spLocks noGrp="1"/>
          </p:cNvSpPr>
          <p:nvPr>
            <p:ph type="ftr" sz="quarter" idx="11"/>
          </p:nvPr>
        </p:nvSpPr>
        <p:spPr/>
        <p:txBody>
          <a:bodyPr/>
          <a:lstStyle>
            <a:lvl1pPr lvl="0" rtl="0">
              <a:defRPr/>
            </a:lvl1pPr>
          </a:lstStyle>
          <a:p>
            <a:pPr>
              <a:defRPr/>
            </a:pPr>
            <a:endParaRPr/>
          </a:p>
        </p:txBody>
      </p:sp>
      <p:sp>
        <p:nvSpPr>
          <p:cNvPr id="6" name="Номер слайда 5"/>
          <p:cNvSpPr txBox="1">
            <a:spLocks noGrp="1"/>
          </p:cNvSpPr>
          <p:nvPr>
            <p:ph type="sldNum" sz="quarter" idx="12"/>
          </p:nvPr>
        </p:nvSpPr>
        <p:spPr/>
        <p:txBody>
          <a:bodyPr/>
          <a:lstStyle>
            <a:lvl1pPr lvl="0" rtl="0">
              <a:defRPr/>
            </a:lvl1pPr>
          </a:lstStyle>
          <a:p>
            <a:pPr>
              <a:defRPr/>
            </a:pPr>
            <a:fld id="{1C9ECDF4-9118-44CE-9607-56CF04293AA5}" type="slidenum">
              <a:rPr/>
              <a:pPr>
                <a:defRPr/>
              </a:pPr>
              <a:t>‹#›</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Пустой слайд">
    <p:spTree>
      <p:nvGrpSpPr>
        <p:cNvPr id="1" name=""/>
        <p:cNvGrpSpPr/>
        <p:nvPr/>
      </p:nvGrpSpPr>
      <p:grpSpPr>
        <a:xfrm>
          <a:off x="0" y="0"/>
          <a:ext cx="0" cy="0"/>
          <a:chOff x="0" y="0"/>
          <a:chExt cx="0" cy="0"/>
        </a:xfrm>
      </p:grpSpPr>
      <p:sp>
        <p:nvSpPr>
          <p:cNvPr id="2" name="Дата 1"/>
          <p:cNvSpPr txBox="1">
            <a:spLocks noGrp="1"/>
          </p:cNvSpPr>
          <p:nvPr>
            <p:ph type="dt" sz="half" idx="10"/>
          </p:nvPr>
        </p:nvSpPr>
        <p:spPr/>
        <p:txBody>
          <a:bodyPr/>
          <a:lstStyle>
            <a:lvl1pPr lvl="0" rtl="0">
              <a:defRPr/>
            </a:lvl1pPr>
          </a:lstStyle>
          <a:p>
            <a:pPr>
              <a:defRPr/>
            </a:pPr>
            <a:endParaRPr/>
          </a:p>
        </p:txBody>
      </p:sp>
      <p:sp>
        <p:nvSpPr>
          <p:cNvPr id="3" name="Нижний колонтитул 2"/>
          <p:cNvSpPr txBox="1">
            <a:spLocks noGrp="1"/>
          </p:cNvSpPr>
          <p:nvPr>
            <p:ph type="ftr" sz="quarter" idx="11"/>
          </p:nvPr>
        </p:nvSpPr>
        <p:spPr/>
        <p:txBody>
          <a:bodyPr/>
          <a:lstStyle>
            <a:lvl1pPr lvl="0" rtl="0">
              <a:defRPr/>
            </a:lvl1pPr>
          </a:lstStyle>
          <a:p>
            <a:pPr>
              <a:defRPr/>
            </a:pPr>
            <a:endParaRPr/>
          </a:p>
        </p:txBody>
      </p:sp>
      <p:sp>
        <p:nvSpPr>
          <p:cNvPr id="4" name="Номер слайда 3"/>
          <p:cNvSpPr txBox="1">
            <a:spLocks noGrp="1"/>
          </p:cNvSpPr>
          <p:nvPr>
            <p:ph type="sldNum" sz="quarter" idx="12"/>
          </p:nvPr>
        </p:nvSpPr>
        <p:spPr/>
        <p:txBody>
          <a:bodyPr/>
          <a:lstStyle>
            <a:lvl1pPr lvl="0" rtl="0">
              <a:defRPr/>
            </a:lvl1pPr>
          </a:lstStyle>
          <a:p>
            <a:pPr>
              <a:defRPr/>
            </a:pPr>
            <a:fld id="{C14F7F88-0D79-45B6-A298-E4318DFCA6BA}" type="slidenum">
              <a:rPr/>
              <a:pPr>
                <a:defRPr/>
              </a:pPr>
              <a:t>‹#›</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Заголовок раздела">
    <p:bg>
      <p:bgRef idx="1002">
        <a:schemeClr val="bg1"/>
      </p:bgRef>
    </p:bg>
    <p:spTree>
      <p:nvGrpSpPr>
        <p:cNvPr id="1" name=""/>
        <p:cNvGrpSpPr/>
        <p:nvPr/>
      </p:nvGrpSpPr>
      <p:grpSpPr>
        <a:xfrm>
          <a:off x="0" y="0"/>
          <a:ext cx="0" cy="0"/>
          <a:chOff x="0" y="0"/>
          <a:chExt cx="0" cy="0"/>
        </a:xfrm>
      </p:grpSpPr>
      <p:sp>
        <p:nvSpPr>
          <p:cNvPr id="4" name="Shape"/>
          <p:cNvSpPr/>
          <p:nvPr/>
        </p:nvSpPr>
        <p:spPr>
          <a:xfrm>
            <a:off x="3636963" y="3005138"/>
            <a:ext cx="182562" cy="228600"/>
          </a:xfrm>
          <a:prstGeom prst="chevron">
            <a:avLst>
              <a:gd name="adj" fmla="val 50000"/>
            </a:avLst>
          </a:prstGeom>
          <a:gradFill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1"/>
          </a:gradFill>
          <a:ln w="3175" cap="rnd">
            <a:solidFill>
              <a:schemeClr val="accent1">
                <a:shade val="50000"/>
              </a:schemeClr>
            </a:solidFill>
          </a:ln>
          <a:effectLst>
            <a:outerShdw blurRad="50800" dist="25398" dir="5400000">
              <a:srgbClr val="000000">
                <a:alpha val="46000"/>
              </a:srgbClr>
            </a:outerShdw>
          </a:effectLst>
        </p:spPr>
        <p:txBody>
          <a:bodyPr anchor="ctr"/>
          <a:lstStyle>
            <a:lvl1pPr lvl="0" rtl="0">
              <a:defRPr/>
            </a:lvl1pPr>
          </a:lstStyle>
          <a:p>
            <a:pPr fontAlgn="auto">
              <a:spcBef>
                <a:spcPts val="0"/>
              </a:spcBef>
              <a:spcAft>
                <a:spcPts val="0"/>
              </a:spcAft>
              <a:defRPr/>
            </a:pPr>
            <a:endParaRPr>
              <a:latin typeface="+mn-lt"/>
              <a:cs typeface="+mn-cs"/>
            </a:endParaRPr>
          </a:p>
        </p:txBody>
      </p:sp>
      <p:sp>
        <p:nvSpPr>
          <p:cNvPr id="5" name="Shape"/>
          <p:cNvSpPr/>
          <p:nvPr/>
        </p:nvSpPr>
        <p:spPr>
          <a:xfrm>
            <a:off x="3449638" y="3005138"/>
            <a:ext cx="184150" cy="228600"/>
          </a:xfrm>
          <a:prstGeom prst="chevron">
            <a:avLst>
              <a:gd name="adj" fmla="val 50000"/>
            </a:avLst>
          </a:prstGeom>
          <a:gradFill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1"/>
          </a:gradFill>
          <a:ln w="3175" cap="rnd">
            <a:solidFill>
              <a:schemeClr val="accent1">
                <a:shade val="50000"/>
              </a:schemeClr>
            </a:solidFill>
          </a:ln>
          <a:effectLst>
            <a:outerShdw blurRad="50800" dist="25398" dir="5400000">
              <a:srgbClr val="000000">
                <a:alpha val="46000"/>
              </a:srgbClr>
            </a:outerShdw>
          </a:effectLst>
        </p:spPr>
        <p:txBody>
          <a:bodyPr anchor="ctr"/>
          <a:lstStyle>
            <a:lvl1pPr lvl="0" rtl="0">
              <a:defRPr/>
            </a:lvl1pPr>
          </a:lstStyle>
          <a:p>
            <a:pPr fontAlgn="auto">
              <a:spcBef>
                <a:spcPts val="0"/>
              </a:spcBef>
              <a:spcAft>
                <a:spcPts val="0"/>
              </a:spcAft>
              <a:defRPr/>
            </a:pPr>
            <a:endParaRPr>
              <a:latin typeface="+mn-lt"/>
              <a:cs typeface="+mn-cs"/>
            </a:endParaRPr>
          </a:p>
        </p:txBody>
      </p:sp>
      <p:sp>
        <p:nvSpPr>
          <p:cNvPr id="2" name="Заголовок 1"/>
          <p:cNvSpPr txBox="1">
            <a:spLocks noGrp="1"/>
          </p:cNvSpPr>
          <p:nvPr>
            <p:ph type="title"/>
          </p:nvPr>
        </p:nvSpPr>
        <p:spPr>
          <a:xfrm>
            <a:off x="722376" y="1059712"/>
            <a:ext cx="7772400" cy="1828800"/>
          </a:xfrm>
          <a:prstGeom prst="rect">
            <a:avLst/>
          </a:prstGeom>
        </p:spPr>
        <p:txBody>
          <a:bodyPr anchor="b"/>
          <a:lstStyle>
            <a:lvl1pPr lvl="0" algn="r" rtl="0">
              <a:buNone/>
              <a:defRPr sz="4800" b="1" baseline="0">
                <a:effectLst>
                  <a:outerShdw blurRad="38100" dist="38100" dir="2700000" algn="tl">
                    <a:srgbClr val="000000">
                      <a:alpha val="43137"/>
                    </a:srgbClr>
                  </a:outerShdw>
                </a:effectLst>
              </a:defRPr>
            </a:lvl1pPr>
          </a:lstStyle>
          <a:p>
            <a:pPr lvl="0"/>
            <a:r>
              <a:rPr lang="ru-RU"/>
              <a:t>Образец заголовка</a:t>
            </a:r>
          </a:p>
        </p:txBody>
      </p:sp>
      <p:sp>
        <p:nvSpPr>
          <p:cNvPr id="3" name="Текст 2"/>
          <p:cNvSpPr txBox="1">
            <a:spLocks noGrp="1"/>
          </p:cNvSpPr>
          <p:nvPr>
            <p:ph type="body" idx="1"/>
          </p:nvPr>
        </p:nvSpPr>
        <p:spPr>
          <a:xfrm>
            <a:off x="3922713" y="2931712"/>
            <a:ext cx="4571999" cy="1454888"/>
          </a:xfrm>
          <a:prstGeom prst="rect">
            <a:avLst/>
          </a:prstGeom>
        </p:spPr>
        <p:txBody>
          <a:bodyPr/>
          <a:lstStyle>
            <a:lvl1pPr marL="0" lvl="0" indent="0" algn="l" rtl="0">
              <a:buNone/>
              <a:defRPr sz="2300">
                <a:solidFill>
                  <a:schemeClr val="tx1"/>
                </a:solidFill>
              </a:defRPr>
            </a:lvl1pPr>
          </a:lstStyle>
          <a:p>
            <a:pPr lvl="0"/>
            <a:r>
              <a:rPr lang="ru-RU"/>
              <a:t>Образец текста</a:t>
            </a:r>
          </a:p>
        </p:txBody>
      </p:sp>
      <p:sp>
        <p:nvSpPr>
          <p:cNvPr id="6" name="Дата 3"/>
          <p:cNvSpPr txBox="1">
            <a:spLocks noGrp="1"/>
          </p:cNvSpPr>
          <p:nvPr>
            <p:ph type="dt" sz="half" idx="10"/>
          </p:nvPr>
        </p:nvSpPr>
        <p:spPr/>
        <p:txBody>
          <a:bodyPr/>
          <a:lstStyle>
            <a:lvl1pPr lvl="0" rtl="0">
              <a:defRPr/>
            </a:lvl1pPr>
          </a:lstStyle>
          <a:p>
            <a:pPr>
              <a:defRPr/>
            </a:pPr>
            <a:endParaRPr/>
          </a:p>
        </p:txBody>
      </p:sp>
      <p:sp>
        <p:nvSpPr>
          <p:cNvPr id="7" name="Нижний колонтитул 4"/>
          <p:cNvSpPr txBox="1">
            <a:spLocks noGrp="1"/>
          </p:cNvSpPr>
          <p:nvPr>
            <p:ph type="ftr" sz="quarter" idx="11"/>
          </p:nvPr>
        </p:nvSpPr>
        <p:spPr/>
        <p:txBody>
          <a:bodyPr/>
          <a:lstStyle>
            <a:lvl1pPr lvl="0" rtl="0">
              <a:defRPr/>
            </a:lvl1pPr>
          </a:lstStyle>
          <a:p>
            <a:pPr>
              <a:defRPr/>
            </a:pPr>
            <a:endParaRPr/>
          </a:p>
        </p:txBody>
      </p:sp>
      <p:sp>
        <p:nvSpPr>
          <p:cNvPr id="8" name="Номер слайда 5"/>
          <p:cNvSpPr txBox="1">
            <a:spLocks noGrp="1"/>
          </p:cNvSpPr>
          <p:nvPr>
            <p:ph type="sldNum" sz="quarter" idx="12"/>
          </p:nvPr>
        </p:nvSpPr>
        <p:spPr/>
        <p:txBody>
          <a:bodyPr/>
          <a:lstStyle>
            <a:lvl1pPr lvl="0" rtl="0">
              <a:defRPr/>
            </a:lvl1pPr>
          </a:lstStyle>
          <a:p>
            <a:pPr>
              <a:defRPr/>
            </a:pPr>
            <a:fld id="{FC509759-E0C4-414A-ABC3-C28F93D085FC}" type="slidenum">
              <a:rPr/>
              <a:pPr>
                <a:defRPr/>
              </a:pPr>
              <a:t>‹#›</a:t>
            </a:fld>
            <a:endParaRPr/>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hape"/>
          <p:cNvSpPr/>
          <p:nvPr/>
        </p:nvSpPr>
        <p:spPr>
          <a:xfrm>
            <a:off x="715963" y="5002213"/>
            <a:ext cx="3802062" cy="1443037"/>
          </a:xfrm>
          <a:custGeom>
            <a:avLst/>
            <a:gdLst/>
            <a:ahLst/>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a:noFill/>
          </a:ln>
        </p:spPr>
        <p:txBody>
          <a:bodyPr/>
          <a:lstStyle>
            <a:lvl1pPr lvl="0" rtl="0">
              <a:defRPr/>
            </a:lvl1pPr>
          </a:lstStyle>
          <a:p>
            <a:pPr fontAlgn="auto">
              <a:spcBef>
                <a:spcPts val="0"/>
              </a:spcBef>
              <a:spcAft>
                <a:spcPts val="0"/>
              </a:spcAft>
              <a:defRPr/>
            </a:pPr>
            <a:endParaRPr>
              <a:latin typeface="+mn-lt"/>
              <a:cs typeface="+mn-cs"/>
            </a:endParaRPr>
          </a:p>
        </p:txBody>
      </p:sp>
      <p:sp>
        <p:nvSpPr>
          <p:cNvPr id="3" name="Shape"/>
          <p:cNvSpPr/>
          <p:nvPr/>
        </p:nvSpPr>
        <p:spPr>
          <a:xfrm>
            <a:off x="-53975" y="5784850"/>
            <a:ext cx="3802063" cy="838200"/>
          </a:xfrm>
          <a:custGeom>
            <a:avLst/>
            <a:gdLst/>
            <a:ahLst/>
            <a:cxnLst/>
            <a:rect l="0" t="0" r="0" b="0"/>
            <a:pathLst>
              <a:path w="5760" h="528">
                <a:moveTo>
                  <a:pt x="817" y="97"/>
                </a:moveTo>
                <a:lnTo>
                  <a:pt x="6408" y="682"/>
                </a:lnTo>
                <a:lnTo>
                  <a:pt x="5232" y="685"/>
                </a:lnTo>
                <a:lnTo>
                  <a:pt x="829" y="101"/>
                </a:lnTo>
              </a:path>
            </a:pathLst>
          </a:custGeom>
          <a:solidFill>
            <a:srgbClr val="000000">
              <a:alpha val="100000"/>
            </a:srgbClr>
          </a:solidFill>
          <a:ln>
            <a:noFill/>
          </a:ln>
        </p:spPr>
        <p:txBody>
          <a:bodyPr/>
          <a:lstStyle>
            <a:lvl1pPr lvl="0" rtl="0">
              <a:defRPr/>
            </a:lvl1pPr>
          </a:lstStyle>
          <a:p>
            <a:pPr fontAlgn="auto">
              <a:spcBef>
                <a:spcPts val="0"/>
              </a:spcBef>
              <a:spcAft>
                <a:spcPts val="0"/>
              </a:spcAft>
              <a:defRPr/>
            </a:pPr>
            <a:endParaRPr>
              <a:latin typeface="+mn-lt"/>
              <a:cs typeface="+mn-cs"/>
            </a:endParaRPr>
          </a:p>
        </p:txBody>
      </p:sp>
      <p:sp>
        <p:nvSpPr>
          <p:cNvPr id="4" name="Shape"/>
          <p:cNvSpPr/>
          <p:nvPr/>
        </p:nvSpPr>
        <p:spPr>
          <a:xfrm>
            <a:off x="-6042" y="5791253"/>
            <a:ext cx="3402314" cy="1080868"/>
          </a:xfrm>
          <a:prstGeom prst="rtTriangle">
            <a:avLst/>
          </a:prstGeom>
          <a:blipFill>
            <a:blip r:embed="rId13">
              <a:alphaModFix amt="50000"/>
            </a:blip>
            <a:srcRect/>
            <a:tile tx="0" ty="0" sx="50000" sy="50000" flip="none" algn="t"/>
          </a:blipFill>
          <a:ln>
            <a:noFill/>
          </a:ln>
          <a:effectLst>
            <a:outerShdw blurRad="50800" dist="38098" dir="5400000">
              <a:srgbClr val="000000">
                <a:alpha val="35000"/>
              </a:srgbClr>
            </a:outerShdw>
          </a:effectLst>
        </p:spPr>
        <p:txBody>
          <a:bodyPr anchor="ctr"/>
          <a:lstStyle>
            <a:lvl1pPr lvl="0" rtl="0">
              <a:defRPr/>
            </a:lvl1pPr>
          </a:lstStyle>
          <a:p>
            <a:pPr fontAlgn="auto">
              <a:spcBef>
                <a:spcPts val="0"/>
              </a:spcBef>
              <a:spcAft>
                <a:spcPts val="0"/>
              </a:spcAft>
              <a:defRPr/>
            </a:pPr>
            <a:endParaRPr>
              <a:latin typeface="+mn-lt"/>
              <a:cs typeface="+mn-cs"/>
            </a:endParaRPr>
          </a:p>
        </p:txBody>
      </p:sp>
      <p:sp>
        <p:nvSpPr>
          <p:cNvPr id="5" name="Shape"/>
          <p:cNvSpPr/>
          <p:nvPr/>
        </p:nvSpPr>
        <p:spPr>
          <a:xfrm>
            <a:off x="-9525" y="5788025"/>
            <a:ext cx="3405188" cy="1084263"/>
          </a:xfrm>
          <a:prstGeom prst="line">
            <a:avLst/>
          </a:prstGeom>
          <a:noFill/>
          <a:ln w="12065" cap="flat">
            <a:solidFill>
              <a:schemeClr val="accent1">
                <a:tint val="70000"/>
                <a:satMod val="110000"/>
              </a:schemeClr>
            </a:solidFill>
            <a:miter/>
          </a:ln>
          <a:effectLst>
            <a:outerShdw blurRad="50800" dist="38098" dir="5400000">
              <a:srgbClr val="000000">
                <a:alpha val="35000"/>
              </a:srgbClr>
            </a:outerShdw>
          </a:effectLst>
        </p:spPr>
        <p:txBody>
          <a:bodyPr/>
          <a:lstStyle>
            <a:lvl1pPr lvl="0" rtl="0">
              <a:defRPr/>
            </a:lvl1pPr>
          </a:lstStyle>
          <a:p>
            <a:pPr fontAlgn="auto">
              <a:spcBef>
                <a:spcPts val="0"/>
              </a:spcBef>
              <a:spcAft>
                <a:spcPts val="0"/>
              </a:spcAft>
              <a:defRPr/>
            </a:pPr>
            <a:endParaRPr>
              <a:latin typeface="+mn-lt"/>
              <a:cs typeface="+mn-cs"/>
            </a:endParaRPr>
          </a:p>
        </p:txBody>
      </p:sp>
      <p:sp>
        <p:nvSpPr>
          <p:cNvPr id="6" name="Заголовок 5"/>
          <p:cNvSpPr txBox="1">
            <a:spLocks noGrp="1"/>
          </p:cNvSpPr>
          <p:nvPr>
            <p:ph type="title"/>
          </p:nvPr>
        </p:nvSpPr>
        <p:spPr>
          <a:xfrm>
            <a:off x="457200" y="274638"/>
            <a:ext cx="8229600" cy="1143000"/>
          </a:xfrm>
          <a:prstGeom prst="rect">
            <a:avLst/>
          </a:prstGeom>
        </p:spPr>
        <p:txBody>
          <a:bodyPr anchor="ctr"/>
          <a:lstStyle>
            <a:lvl1pPr lvl="0" rtl="0">
              <a:defRPr/>
            </a:lvl1pPr>
          </a:lstStyle>
          <a:p>
            <a:pPr lvl="0"/>
            <a:r>
              <a:rPr lang="ru-RU"/>
              <a:t>Образец заголовка</a:t>
            </a:r>
          </a:p>
        </p:txBody>
      </p:sp>
      <p:sp>
        <p:nvSpPr>
          <p:cNvPr id="1033" name="Текст 6"/>
          <p:cNvSpPr txBox="1">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8" name="Дата 7"/>
          <p:cNvSpPr txBox="1">
            <a:spLocks noGrp="1"/>
          </p:cNvSpPr>
          <p:nvPr>
            <p:ph type="dt" sz="half" idx="2"/>
          </p:nvPr>
        </p:nvSpPr>
        <p:spPr>
          <a:xfrm>
            <a:off x="6727825" y="6408738"/>
            <a:ext cx="1919288" cy="365125"/>
          </a:xfrm>
          <a:prstGeom prst="rect">
            <a:avLst/>
          </a:prstGeom>
        </p:spPr>
        <p:txBody>
          <a:bodyPr anchor="b"/>
          <a:lstStyle>
            <a:lvl1pPr lvl="0" algn="l" rtl="0" fontAlgn="auto">
              <a:spcBef>
                <a:spcPts val="0"/>
              </a:spcBef>
              <a:spcAft>
                <a:spcPts val="0"/>
              </a:spcAft>
              <a:defRPr sz="1000">
                <a:solidFill>
                  <a:schemeClr val="tx1"/>
                </a:solidFill>
                <a:latin typeface="+mn-lt"/>
                <a:cs typeface="+mn-cs"/>
              </a:defRPr>
            </a:lvl1pPr>
          </a:lstStyle>
          <a:p>
            <a:pPr>
              <a:defRPr/>
            </a:pPr>
            <a:endParaRPr/>
          </a:p>
        </p:txBody>
      </p:sp>
      <p:sp>
        <p:nvSpPr>
          <p:cNvPr id="9" name="Нижний колонтитул 8"/>
          <p:cNvSpPr txBox="1">
            <a:spLocks noGrp="1"/>
          </p:cNvSpPr>
          <p:nvPr>
            <p:ph type="ftr" sz="quarter" idx="3"/>
          </p:nvPr>
        </p:nvSpPr>
        <p:spPr>
          <a:xfrm>
            <a:off x="4379913" y="6408738"/>
            <a:ext cx="2351087" cy="365125"/>
          </a:xfrm>
          <a:prstGeom prst="rect">
            <a:avLst/>
          </a:prstGeom>
        </p:spPr>
        <p:txBody>
          <a:bodyPr anchor="b"/>
          <a:lstStyle>
            <a:lvl1pPr lvl="0" algn="r" rtl="0" fontAlgn="auto">
              <a:spcBef>
                <a:spcPts val="0"/>
              </a:spcBef>
              <a:spcAft>
                <a:spcPts val="0"/>
              </a:spcAft>
              <a:defRPr sz="1000">
                <a:solidFill>
                  <a:schemeClr val="tx1"/>
                </a:solidFill>
                <a:latin typeface="+mn-lt"/>
                <a:cs typeface="+mn-cs"/>
              </a:defRPr>
            </a:lvl1pPr>
          </a:lstStyle>
          <a:p>
            <a:pPr>
              <a:defRPr/>
            </a:pPr>
            <a:endParaRPr/>
          </a:p>
        </p:txBody>
      </p:sp>
      <p:sp>
        <p:nvSpPr>
          <p:cNvPr id="10" name="Номер слайда 9"/>
          <p:cNvSpPr txBox="1">
            <a:spLocks noGrp="1"/>
          </p:cNvSpPr>
          <p:nvPr>
            <p:ph type="sldNum" sz="quarter" idx="4"/>
          </p:nvPr>
        </p:nvSpPr>
        <p:spPr>
          <a:xfrm>
            <a:off x="8647113" y="6408738"/>
            <a:ext cx="366712" cy="365125"/>
          </a:xfrm>
          <a:prstGeom prst="rect">
            <a:avLst/>
          </a:prstGeom>
        </p:spPr>
        <p:txBody>
          <a:bodyPr anchor="b"/>
          <a:lstStyle>
            <a:lvl1pPr lvl="0" algn="r" rtl="0" fontAlgn="auto">
              <a:spcBef>
                <a:spcPts val="0"/>
              </a:spcBef>
              <a:spcAft>
                <a:spcPts val="0"/>
              </a:spcAft>
              <a:defRPr sz="1000" b="0">
                <a:solidFill>
                  <a:schemeClr val="tx1"/>
                </a:solidFill>
                <a:latin typeface="+mn-lt"/>
                <a:cs typeface="+mn-cs"/>
              </a:defRPr>
            </a:lvl1pPr>
          </a:lstStyle>
          <a:p>
            <a:pPr>
              <a:defRPr/>
            </a:pPr>
            <a:fld id="{6B499294-109B-4214-AB98-A8D2B84FDEA4}" type="slidenum">
              <a:rPr/>
              <a:pPr>
                <a:defRPr/>
              </a:pPr>
              <a:t>‹#›</a:t>
            </a:fld>
            <a:endParaRPr/>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xStyles>
    <p:titleStyle>
      <a:lvl1pPr algn="l" rtl="0" eaLnBrk="0" fontAlgn="base" hangingPunct="0">
        <a:spcBef>
          <a:spcPct val="0"/>
        </a:spcBef>
        <a:spcAft>
          <a:spcPct val="0"/>
        </a:spcAft>
        <a:defRPr sz="4100" b="1">
          <a:solidFill>
            <a:schemeClr val="tx2"/>
          </a:solidFill>
          <a:effectLst>
            <a:outerShdw blurRad="38100" dist="38100" dir="2700000" algn="tl">
              <a:srgbClr val="000000">
                <a:alpha val="43137"/>
              </a:srgbClr>
            </a:outerShdw>
          </a:effectLst>
          <a:latin typeface="Lucida Sans Unicode"/>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eaLnBrk="0" fontAlgn="base" hangingPunct="0">
        <a:spcBef>
          <a:spcPct val="0"/>
        </a:spcBef>
        <a:spcAft>
          <a:spcPct val="0"/>
        </a:spcAft>
        <a:defRPr sz="4100" b="1">
          <a:solidFill>
            <a:schemeClr val="tx2"/>
          </a:solidFill>
          <a:latin typeface="Lucida Sans Unicode" pitchFamily="34" charset="0"/>
        </a:defRPr>
      </a:lvl6pPr>
      <a:lvl7pPr marL="914400" algn="l" rtl="0" eaLnBrk="0" fontAlgn="base" hangingPunct="0">
        <a:spcBef>
          <a:spcPct val="0"/>
        </a:spcBef>
        <a:spcAft>
          <a:spcPct val="0"/>
        </a:spcAft>
        <a:defRPr sz="4100" b="1">
          <a:solidFill>
            <a:schemeClr val="tx2"/>
          </a:solidFill>
          <a:latin typeface="Lucida Sans Unicode" pitchFamily="34" charset="0"/>
        </a:defRPr>
      </a:lvl7pPr>
      <a:lvl8pPr marL="1371600" algn="l" rtl="0" eaLnBrk="0" fontAlgn="base" hangingPunct="0">
        <a:spcBef>
          <a:spcPct val="0"/>
        </a:spcBef>
        <a:spcAft>
          <a:spcPct val="0"/>
        </a:spcAft>
        <a:defRPr sz="4100" b="1">
          <a:solidFill>
            <a:schemeClr val="tx2"/>
          </a:solidFill>
          <a:latin typeface="Lucida Sans Unicode" pitchFamily="34" charset="0"/>
        </a:defRPr>
      </a:lvl8pPr>
      <a:lvl9pPr marL="1828800" algn="l" rtl="0" eaLnBrk="0" fontAlgn="base" hangingPunct="0">
        <a:spcBef>
          <a:spcPct val="0"/>
        </a:spcBef>
        <a:spcAft>
          <a:spcPct val="0"/>
        </a:spcAft>
        <a:defRPr sz="4100" b="1">
          <a:solidFill>
            <a:schemeClr val="tx2"/>
          </a:solidFill>
          <a:latin typeface="Lucida Sans Unicode" pitchFamily="34" charset="0"/>
        </a:defRPr>
      </a:lvl9pPr>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a:solidFill>
            <a:schemeClr val="tx1"/>
          </a:solidFill>
          <a:latin typeface="Lucida Sans Unicode"/>
        </a:defRPr>
      </a:lvl1pPr>
      <a:lvl2pPr marL="619125" indent="-228600" algn="l" rtl="0" eaLnBrk="0" fontAlgn="base" hangingPunct="0">
        <a:spcBef>
          <a:spcPts val="300"/>
        </a:spcBef>
        <a:spcAft>
          <a:spcPct val="0"/>
        </a:spcAft>
        <a:buClr>
          <a:schemeClr val="accent1"/>
        </a:buClr>
        <a:buFont typeface="Verdana" pitchFamily="34" charset="0"/>
        <a:buChar char="◦"/>
        <a:defRPr sz="2300">
          <a:solidFill>
            <a:schemeClr val="tx1"/>
          </a:solidFill>
          <a:latin typeface="Lucida Sans Unicode"/>
        </a:defRPr>
      </a:lvl2pPr>
      <a:lvl3pPr marL="857250" indent="-228600" algn="l" rtl="0" eaLnBrk="0" fontAlgn="base" hangingPunct="0">
        <a:spcBef>
          <a:spcPts val="300"/>
        </a:spcBef>
        <a:spcAft>
          <a:spcPct val="0"/>
        </a:spcAft>
        <a:buClr>
          <a:schemeClr val="accent2"/>
        </a:buClr>
        <a:buSzPct val="100000"/>
        <a:buFont typeface="Wingdings 2" pitchFamily="18" charset="2"/>
        <a:buChar char=""/>
        <a:defRPr sz="2100">
          <a:solidFill>
            <a:schemeClr val="tx1"/>
          </a:solidFill>
          <a:latin typeface="Lucida Sans Unicode"/>
        </a:defRPr>
      </a:lvl3pPr>
      <a:lvl4pPr marL="1143000" indent="-228600" algn="l" rtl="0" eaLnBrk="0" fontAlgn="base" hangingPunct="0">
        <a:spcBef>
          <a:spcPts val="300"/>
        </a:spcBef>
        <a:spcAft>
          <a:spcPct val="0"/>
        </a:spcAft>
        <a:buClr>
          <a:schemeClr val="accent2"/>
        </a:buClr>
        <a:buFont typeface="Wingdings 2" pitchFamily="18" charset="2"/>
        <a:buChar char=""/>
        <a:defRPr sz="1900">
          <a:solidFill>
            <a:schemeClr val="tx1"/>
          </a:solidFill>
          <a:latin typeface="Lucida Sans Unicode"/>
        </a:defRPr>
      </a:lvl4pPr>
      <a:lvl5pPr marL="1371600" indent="-228600" algn="l" rtl="0" eaLnBrk="0" fontAlgn="base" hangingPunct="0">
        <a:spcBef>
          <a:spcPts val="300"/>
        </a:spcBef>
        <a:spcAft>
          <a:spcPct val="0"/>
        </a:spcAft>
        <a:buClr>
          <a:schemeClr val="accent2"/>
        </a:buClr>
        <a:buFont typeface="Wingdings 2" pitchFamily="18" charset="2"/>
        <a:buChar char=""/>
        <a:defRPr>
          <a:solidFill>
            <a:schemeClr val="tx1"/>
          </a:solidFill>
          <a:latin typeface="Lucida Sans Unicode"/>
        </a:defRPr>
      </a:lvl5pPr>
      <a:lvl6pPr marL="1600200" lvl="0" indent="-228600" algn="l" rtl="0">
        <a:spcBef>
          <a:spcPts val="300"/>
        </a:spcBef>
        <a:buClr>
          <a:schemeClr val="accent3"/>
        </a:buClr>
        <a:buFont typeface="Wingdings 2"/>
        <a:buChar char=""/>
        <a:defRPr sz="1800">
          <a:solidFill>
            <a:schemeClr val="tx1"/>
          </a:solidFill>
          <a:latin typeface="Lucida Sans Unicode"/>
        </a:defRPr>
      </a:lvl6pPr>
      <a:lvl7pPr marL="1828800" lvl="0" indent="-228600" algn="l" rtl="0">
        <a:spcBef>
          <a:spcPts val="300"/>
        </a:spcBef>
        <a:buClr>
          <a:schemeClr val="accent3"/>
        </a:buClr>
        <a:buFont typeface="Wingdings 2"/>
        <a:buChar char=""/>
        <a:defRPr sz="1600">
          <a:solidFill>
            <a:schemeClr val="tx1"/>
          </a:solidFill>
          <a:latin typeface="Lucida Sans Unicode"/>
        </a:defRPr>
      </a:lvl7pPr>
      <a:lvl8pPr marL="2057400" lvl="0" indent="-228600" algn="l" rtl="0">
        <a:spcBef>
          <a:spcPts val="300"/>
        </a:spcBef>
        <a:buClr>
          <a:schemeClr val="accent3"/>
        </a:buClr>
        <a:buFont typeface="Wingdings 2"/>
        <a:buChar char=""/>
        <a:defRPr sz="1600">
          <a:solidFill>
            <a:schemeClr val="tx1"/>
          </a:solidFill>
          <a:latin typeface="Lucida Sans Unicode"/>
        </a:defRPr>
      </a:lvl8pPr>
      <a:lvl9pPr marL="2286000" lvl="0" indent="-228600" algn="l" rtl="0">
        <a:spcBef>
          <a:spcPts val="300"/>
        </a:spcBef>
        <a:buClr>
          <a:schemeClr val="accent3"/>
        </a:buClr>
        <a:buFont typeface="Wingdings 2"/>
        <a:buChar char=""/>
        <a:defRPr sz="1600" baseline="0">
          <a:solidFill>
            <a:schemeClr val="tx1"/>
          </a:solidFill>
          <a:latin typeface="Lucida Sans Unicode"/>
        </a:defRPr>
      </a:lvl9pPr>
    </p:bodyStyle>
    <p:otherStyle>
      <a:lvl1pPr marL="0" lvl="0" algn="l" rtl="0">
        <a:defRPr>
          <a:solidFill>
            <a:schemeClr val="tx1"/>
          </a:solidFill>
          <a:latin typeface="Lucida Sans Unicode"/>
        </a:defRPr>
      </a:lvl1pPr>
      <a:lvl2pPr marL="457200" lvl="0" algn="l" rtl="0">
        <a:defRPr>
          <a:solidFill>
            <a:schemeClr val="tx1"/>
          </a:solidFill>
          <a:latin typeface="Lucida Sans Unicode"/>
        </a:defRPr>
      </a:lvl2pPr>
      <a:lvl3pPr marL="914400" lvl="0" algn="l" rtl="0">
        <a:defRPr>
          <a:solidFill>
            <a:schemeClr val="tx1"/>
          </a:solidFill>
          <a:latin typeface="Lucida Sans Unicode"/>
        </a:defRPr>
      </a:lvl3pPr>
      <a:lvl4pPr marL="1371600" lvl="0" algn="l" rtl="0">
        <a:defRPr>
          <a:solidFill>
            <a:schemeClr val="tx1"/>
          </a:solidFill>
          <a:latin typeface="Lucida Sans Unicode"/>
        </a:defRPr>
      </a:lvl4pPr>
      <a:lvl5pPr marL="1828800" lvl="0" algn="l" rtl="0">
        <a:defRPr>
          <a:solidFill>
            <a:schemeClr val="tx1"/>
          </a:solidFill>
          <a:latin typeface="Lucida Sans Unicode"/>
        </a:defRPr>
      </a:lvl5pPr>
      <a:lvl6pPr marL="2286000" lvl="0" algn="l" rtl="0">
        <a:defRPr>
          <a:solidFill>
            <a:schemeClr val="tx1"/>
          </a:solidFill>
          <a:latin typeface="Lucida Sans Unicode"/>
        </a:defRPr>
      </a:lvl6pPr>
      <a:lvl7pPr marL="2743200" lvl="0" algn="l" rtl="0">
        <a:defRPr>
          <a:solidFill>
            <a:schemeClr val="tx1"/>
          </a:solidFill>
          <a:latin typeface="Lucida Sans Unicode"/>
        </a:defRPr>
      </a:lvl7pPr>
      <a:lvl8pPr marL="3200400" lvl="0" algn="l" rtl="0">
        <a:defRPr>
          <a:solidFill>
            <a:schemeClr val="tx1"/>
          </a:solidFill>
          <a:latin typeface="Lucida Sans Unicode"/>
        </a:defRPr>
      </a:lvl8pPr>
      <a:lvl9pPr marL="3657600" lvl="0" algn="l" rtl="0">
        <a:defRPr>
          <a:solidFill>
            <a:schemeClr val="tx1"/>
          </a:solidFill>
          <a:latin typeface="Lucida Sans Unicode"/>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noGrp="1"/>
          </p:cNvSpPr>
          <p:nvPr>
            <p:ph type="ctrTitle"/>
          </p:nvPr>
        </p:nvSpPr>
        <p:spPr>
          <a:xfrm>
            <a:off x="685800" y="1752600"/>
            <a:ext cx="7772400" cy="1830388"/>
          </a:xfrm>
        </p:spPr>
        <p:txBody>
          <a:bodyPr/>
          <a:lstStyle>
            <a:lvl1pPr lvl="0" rtl="0">
              <a:defRPr/>
            </a:lvl1pPr>
          </a:lstStyle>
          <a:p>
            <a:pPr eaLnBrk="1" fontAlgn="auto" hangingPunct="1">
              <a:spcBef>
                <a:spcPts val="0"/>
              </a:spcBef>
              <a:spcAft>
                <a:spcPts val="0"/>
              </a:spcAft>
              <a:defRPr/>
            </a:pPr>
            <a:r>
              <a:rPr lang="en-US"/>
              <a:t>Russian Ballet</a:t>
            </a:r>
          </a:p>
        </p:txBody>
      </p:sp>
      <p:sp>
        <p:nvSpPr>
          <p:cNvPr id="14338" name="Shape"/>
          <p:cNvSpPr txBox="1">
            <a:spLocks noChangeArrowheads="1"/>
          </p:cNvSpPr>
          <p:nvPr/>
        </p:nvSpPr>
        <p:spPr bwMode="auto">
          <a:xfrm>
            <a:off x="1042988" y="115888"/>
            <a:ext cx="6481762" cy="2274887"/>
          </a:xfrm>
          <a:prstGeom prst="rect">
            <a:avLst/>
          </a:prstGeom>
          <a:noFill/>
          <a:ln w="9525">
            <a:noFill/>
            <a:miter lim="800000"/>
            <a:headEnd/>
            <a:tailEnd/>
          </a:ln>
        </p:spPr>
        <p:txBody>
          <a:bodyPr/>
          <a:lstStyle/>
          <a:p>
            <a:pPr indent="-171450"/>
            <a:r>
              <a:rPr lang="ru-RU" sz="2200" b="1">
                <a:latin typeface="Lucida Sans Unicode" pitchFamily="34" charset="0"/>
              </a:rPr>
              <a:t>Presentation </a:t>
            </a:r>
          </a:p>
          <a:p>
            <a:pPr indent="-171450"/>
            <a:endParaRPr lang="ru-RU" sz="2200" b="1">
              <a:latin typeface="Lucida Sans Unicode" pitchFamily="34" charset="0"/>
            </a:endParaRPr>
          </a:p>
          <a:p>
            <a:pPr indent="-171450"/>
            <a:endParaRPr lang="ru-RU" sz="2200" b="1"/>
          </a:p>
          <a:p>
            <a:pPr indent="-171450"/>
            <a:r>
              <a:rPr lang="ru-RU" sz="2200" b="1"/>
              <a:t>8</a:t>
            </a:r>
            <a:r>
              <a:rPr lang="ru-RU" sz="2200" b="1">
                <a:latin typeface="Lucida Sans Unicode" pitchFamily="34" charset="0"/>
              </a:rPr>
              <a:t>th grade</a:t>
            </a:r>
          </a:p>
          <a:p>
            <a:pPr indent="-171450"/>
            <a:r>
              <a:rPr lang="ru-RU" sz="2200" b="1">
                <a:latin typeface="Lucida Sans Unicode" pitchFamily="34" charset="0"/>
              </a:rPr>
              <a:t>School №204</a:t>
            </a:r>
          </a:p>
          <a:p>
            <a:pPr indent="-171450"/>
            <a:r>
              <a:rPr lang="ru-RU" sz="2200" b="1"/>
              <a:t>2022</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Текст 1"/>
          <p:cNvSpPr txBox="1">
            <a:spLocks noGrp="1"/>
          </p:cNvSpPr>
          <p:nvPr>
            <p:ph type="body" idx="1"/>
          </p:nvPr>
        </p:nvSpPr>
        <p:spPr>
          <a:xfrm>
            <a:off x="457200" y="903288"/>
            <a:ext cx="8229600" cy="4525962"/>
          </a:xfrm>
        </p:spPr>
        <p:txBody>
          <a:bodyPr/>
          <a:lstStyle/>
          <a:p>
            <a:pPr eaLnBrk="1" hangingPunct="1"/>
            <a:r>
              <a:rPr lang="en-US" smtClean="0">
                <a:latin typeface="Lucida Sans Unicode" pitchFamily="34" charset="0"/>
              </a:rPr>
              <a:t>The first tour of the Bolshoi Theatre in Europe and the USA was a remarkable success: Western audiences were fascinated by talented ballerinas Nina Semenova, Galina Ulanova and Maya Plisetskaya. They embodied the romantic images of Juliet, Giselle and Odette - Odile on stage. </a:t>
            </a:r>
          </a:p>
        </p:txBody>
      </p:sp>
      <p:sp>
        <p:nvSpPr>
          <p:cNvPr id="3" name="Заголовок 2"/>
          <p:cNvSpPr txBox="1">
            <a:spLocks noGrp="1"/>
          </p:cNvSpPr>
          <p:nvPr>
            <p:ph type="title"/>
          </p:nvPr>
        </p:nvSpPr>
        <p:spPr>
          <a:xfrm>
            <a:off x="457200" y="0"/>
            <a:ext cx="8229600" cy="1143000"/>
          </a:xfrm>
        </p:spPr>
        <p:txBody>
          <a:bodyPr/>
          <a:lstStyle>
            <a:lvl1pPr lvl="0" rtl="0">
              <a:defRPr/>
            </a:lvl1pPr>
          </a:lstStyle>
          <a:p>
            <a:pPr eaLnBrk="1" fontAlgn="auto" hangingPunct="1">
              <a:spcBef>
                <a:spcPts val="0"/>
              </a:spcBef>
              <a:spcAft>
                <a:spcPts val="0"/>
              </a:spcAft>
              <a:defRPr/>
            </a:pPr>
            <a:r>
              <a:rPr lang="en-US"/>
              <a:t>Soviet Ballet in XX century</a:t>
            </a:r>
          </a:p>
        </p:txBody>
      </p:sp>
      <p:pic>
        <p:nvPicPr>
          <p:cNvPr id="25603" name="Shape"/>
          <p:cNvPicPr>
            <a:picLocks noChangeAspect="1" noChangeArrowheads="1"/>
          </p:cNvPicPr>
          <p:nvPr/>
        </p:nvPicPr>
        <p:blipFill>
          <a:blip r:embed="rId2"/>
          <a:srcRect/>
          <a:stretch>
            <a:fillRect/>
          </a:stretch>
        </p:blipFill>
        <p:spPr bwMode="auto">
          <a:xfrm>
            <a:off x="1214438" y="3857625"/>
            <a:ext cx="2333625" cy="3000375"/>
          </a:xfrm>
          <a:prstGeom prst="rect">
            <a:avLst/>
          </a:prstGeom>
          <a:noFill/>
          <a:ln w="9525">
            <a:noFill/>
            <a:miter lim="800000"/>
            <a:headEnd/>
            <a:tailEnd/>
          </a:ln>
        </p:spPr>
      </p:pic>
      <p:pic>
        <p:nvPicPr>
          <p:cNvPr id="25604" name="Shape"/>
          <p:cNvPicPr>
            <a:picLocks noChangeAspect="1" noChangeArrowheads="1"/>
          </p:cNvPicPr>
          <p:nvPr/>
        </p:nvPicPr>
        <p:blipFill>
          <a:blip r:embed="rId3"/>
          <a:srcRect/>
          <a:stretch>
            <a:fillRect/>
          </a:stretch>
        </p:blipFill>
        <p:spPr bwMode="auto">
          <a:xfrm>
            <a:off x="4071938" y="3857625"/>
            <a:ext cx="4078287" cy="3000375"/>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Текст 1"/>
          <p:cNvSpPr txBox="1">
            <a:spLocks noGrp="1"/>
          </p:cNvSpPr>
          <p:nvPr>
            <p:ph type="body" idx="1"/>
          </p:nvPr>
        </p:nvSpPr>
        <p:spPr>
          <a:xfrm>
            <a:off x="457200" y="403225"/>
            <a:ext cx="8229600" cy="4525963"/>
          </a:xfrm>
        </p:spPr>
        <p:txBody>
          <a:bodyPr/>
          <a:lstStyle/>
          <a:p>
            <a:pPr eaLnBrk="1" hangingPunct="1"/>
            <a:r>
              <a:rPr lang="en-US" smtClean="0">
                <a:latin typeface="Lucida Sans Unicode" pitchFamily="34" charset="0"/>
              </a:rPr>
              <a:t>Natalia Dudinskaya and Konstantin Sergeyev were the most popular performers of the Kirov Theatre. Kirovsky was focusing on the classical ballet school, reviving the traditions of Petipa. </a:t>
            </a:r>
            <a:r>
              <a:rPr lang="ru-RU" smtClean="0">
                <a:latin typeface="Lucida Sans Unicode" pitchFamily="34" charset="0"/>
              </a:rPr>
              <a:t/>
            </a:r>
            <a:br>
              <a:rPr lang="ru-RU" smtClean="0">
                <a:latin typeface="Lucida Sans Unicode" pitchFamily="34" charset="0"/>
              </a:rPr>
            </a:br>
            <a:r>
              <a:rPr lang="en-US" smtClean="0">
                <a:latin typeface="Lucida Sans Unicode" pitchFamily="34" charset="0"/>
              </a:rPr>
              <a:t>Ballet in Soviet and post-Soviet Russia had a significant impact on the development of ballet art all over the world. </a:t>
            </a:r>
          </a:p>
          <a:p>
            <a:pPr eaLnBrk="1" hangingPunct="1"/>
            <a:r>
              <a:rPr lang="en-US" smtClean="0">
                <a:latin typeface="Lucida Sans Unicode" pitchFamily="34" charset="0"/>
              </a:rPr>
              <a:t>Nowadays Kirovsky Theatre has returned its original name – Mariinsky Theatre.</a:t>
            </a:r>
          </a:p>
        </p:txBody>
      </p:sp>
      <p:pic>
        <p:nvPicPr>
          <p:cNvPr id="26626" name="Shape"/>
          <p:cNvPicPr>
            <a:picLocks noChangeAspect="1" noChangeArrowheads="1"/>
          </p:cNvPicPr>
          <p:nvPr/>
        </p:nvPicPr>
        <p:blipFill>
          <a:blip r:embed="rId2"/>
          <a:srcRect/>
          <a:stretch>
            <a:fillRect/>
          </a:stretch>
        </p:blipFill>
        <p:spPr bwMode="auto">
          <a:xfrm>
            <a:off x="1643063" y="4594225"/>
            <a:ext cx="5857875" cy="2263775"/>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noGrp="1"/>
          </p:cNvSpPr>
          <p:nvPr>
            <p:ph type="title"/>
          </p:nvPr>
        </p:nvSpPr>
        <p:spPr>
          <a:xfrm>
            <a:off x="457200" y="2714625"/>
            <a:ext cx="8229600" cy="1143000"/>
          </a:xfrm>
        </p:spPr>
        <p:txBody>
          <a:bodyPr/>
          <a:lstStyle>
            <a:lvl1pPr lvl="0" rtl="0">
              <a:defRPr/>
            </a:lvl1pPr>
          </a:lstStyle>
          <a:p>
            <a:pPr algn="ctr" eaLnBrk="1" fontAlgn="auto" hangingPunct="1">
              <a:spcBef>
                <a:spcPts val="0"/>
              </a:spcBef>
              <a:spcAft>
                <a:spcPts val="0"/>
              </a:spcAft>
              <a:defRPr/>
            </a:pPr>
            <a:r>
              <a:rPr lang="en-US">
                <a:solidFill>
                  <a:schemeClr val="tx1"/>
                </a:solidFill>
              </a:rPr>
              <a:t>Thank you for your attention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Текст 1"/>
          <p:cNvSpPr txBox="1">
            <a:spLocks noGrp="1"/>
          </p:cNvSpPr>
          <p:nvPr>
            <p:ph type="body" idx="1"/>
          </p:nvPr>
        </p:nvSpPr>
        <p:spPr>
          <a:xfrm>
            <a:off x="457200" y="1357313"/>
            <a:ext cx="8229600" cy="4525962"/>
          </a:xfrm>
        </p:spPr>
        <p:txBody>
          <a:bodyPr/>
          <a:lstStyle/>
          <a:p>
            <a:pPr eaLnBrk="1" hangingPunct="1"/>
            <a:r>
              <a:rPr lang="en-US" smtClean="0">
                <a:latin typeface="Lucida Sans Unicode" pitchFamily="34" charset="0"/>
              </a:rPr>
              <a:t>The first ballet performance in Russia, took place on February, 1672 at the palace of Tsar Alexei Mikhailovich in Preobrazhenskoe</a:t>
            </a:r>
            <a:r>
              <a:rPr lang="ru-RU" smtClean="0">
                <a:latin typeface="Lucida Sans Unicode" pitchFamily="34" charset="0"/>
              </a:rPr>
              <a:t>.</a:t>
            </a:r>
            <a:r>
              <a:rPr lang="en-US" smtClean="0">
                <a:latin typeface="Lucida Sans Unicode" pitchFamily="34" charset="0"/>
              </a:rPr>
              <a:t> An actor portraying Orpheus was singing German verses and then two dancers appeared at the stage and started dancing.</a:t>
            </a:r>
            <a:r>
              <a:rPr lang="ru-RU" smtClean="0">
                <a:latin typeface="Lucida Sans Unicode" pitchFamily="34" charset="0"/>
              </a:rPr>
              <a:t> </a:t>
            </a:r>
          </a:p>
        </p:txBody>
      </p:sp>
      <p:sp>
        <p:nvSpPr>
          <p:cNvPr id="3" name="Заголовок 2"/>
          <p:cNvSpPr txBox="1">
            <a:spLocks noGrp="1"/>
          </p:cNvSpPr>
          <p:nvPr>
            <p:ph type="title"/>
          </p:nvPr>
        </p:nvSpPr>
        <p:spPr/>
        <p:txBody>
          <a:bodyPr/>
          <a:lstStyle>
            <a:lvl1pPr lvl="0" rtl="0">
              <a:defRPr/>
            </a:lvl1pPr>
          </a:lstStyle>
          <a:p>
            <a:pPr eaLnBrk="1" fontAlgn="auto" hangingPunct="1">
              <a:spcBef>
                <a:spcPts val="0"/>
              </a:spcBef>
              <a:spcAft>
                <a:spcPts val="0"/>
              </a:spcAft>
              <a:defRPr/>
            </a:pPr>
            <a:r>
              <a:rPr lang="en-US"/>
              <a:t>The History of Russian Ballet</a:t>
            </a:r>
          </a:p>
        </p:txBody>
      </p:sp>
      <p:pic>
        <p:nvPicPr>
          <p:cNvPr id="16387" name="Shape"/>
          <p:cNvPicPr>
            <a:picLocks noChangeAspect="1" noChangeArrowheads="1"/>
          </p:cNvPicPr>
          <p:nvPr/>
        </p:nvPicPr>
        <p:blipFill>
          <a:blip r:embed="rId3"/>
          <a:srcRect/>
          <a:stretch>
            <a:fillRect/>
          </a:stretch>
        </p:blipFill>
        <p:spPr bwMode="auto">
          <a:xfrm>
            <a:off x="1000125" y="4000500"/>
            <a:ext cx="2071688" cy="2878138"/>
          </a:xfrm>
          <a:prstGeom prst="rect">
            <a:avLst/>
          </a:prstGeom>
          <a:noFill/>
          <a:ln w="9525">
            <a:noFill/>
            <a:miter lim="800000"/>
            <a:headEnd/>
            <a:tailEnd/>
          </a:ln>
        </p:spPr>
      </p:pic>
      <p:pic>
        <p:nvPicPr>
          <p:cNvPr id="16388" name="Shape"/>
          <p:cNvPicPr>
            <a:picLocks noChangeAspect="1" noChangeArrowheads="1"/>
          </p:cNvPicPr>
          <p:nvPr/>
        </p:nvPicPr>
        <p:blipFill>
          <a:blip r:embed="rId4"/>
          <a:srcRect/>
          <a:stretch>
            <a:fillRect/>
          </a:stretch>
        </p:blipFill>
        <p:spPr bwMode="auto">
          <a:xfrm>
            <a:off x="3643313" y="3948113"/>
            <a:ext cx="4500562" cy="2909887"/>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Текст 1"/>
          <p:cNvSpPr txBox="1">
            <a:spLocks noGrp="1"/>
          </p:cNvSpPr>
          <p:nvPr>
            <p:ph type="body" idx="1"/>
          </p:nvPr>
        </p:nvSpPr>
        <p:spPr>
          <a:xfrm>
            <a:off x="457200" y="1357313"/>
            <a:ext cx="8229600" cy="3597275"/>
          </a:xfrm>
        </p:spPr>
        <p:txBody>
          <a:bodyPr/>
          <a:lstStyle/>
          <a:p>
            <a:pPr eaLnBrk="1" hangingPunct="1"/>
            <a:r>
              <a:rPr lang="en-US" sz="2400" smtClean="0">
                <a:latin typeface="Lucida Sans Unicode" pitchFamily="34" charset="0"/>
              </a:rPr>
              <a:t>Until 1689, ballet in Russia was nonexistent. It wasn't till the rise of Peter the Great that Russian society opened up to the West. </a:t>
            </a:r>
            <a:r>
              <a:rPr lang="ru-RU" smtClean="0">
                <a:latin typeface="Lucida Sans Unicode" pitchFamily="34" charset="0"/>
              </a:rPr>
              <a:t/>
            </a:r>
            <a:br>
              <a:rPr lang="ru-RU" smtClean="0">
                <a:latin typeface="Lucida Sans Unicode" pitchFamily="34" charset="0"/>
              </a:rPr>
            </a:br>
            <a:r>
              <a:rPr lang="en-US" sz="2500" smtClean="0">
                <a:latin typeface="Lucida Sans Unicode" pitchFamily="34" charset="0"/>
              </a:rPr>
              <a:t>Under</a:t>
            </a:r>
            <a:r>
              <a:rPr lang="en-US" sz="2400" smtClean="0">
                <a:latin typeface="Lucida Sans Unicode" pitchFamily="34" charset="0"/>
              </a:rPr>
              <a:t> Peter I, dances appeared in Russia in the modern sense of the word: minuets, counterdances were introduced. Peter the Great decreed that dances had to become the main part of court etiquette, and the noble youth were obliged to learn dancing.</a:t>
            </a:r>
          </a:p>
        </p:txBody>
      </p:sp>
      <p:sp>
        <p:nvSpPr>
          <p:cNvPr id="3" name="Заголовок 2"/>
          <p:cNvSpPr txBox="1">
            <a:spLocks noGrp="1"/>
          </p:cNvSpPr>
          <p:nvPr>
            <p:ph type="title"/>
          </p:nvPr>
        </p:nvSpPr>
        <p:spPr/>
        <p:txBody>
          <a:bodyPr/>
          <a:lstStyle>
            <a:lvl1pPr lvl="0" rtl="0">
              <a:defRPr/>
            </a:lvl1pPr>
          </a:lstStyle>
          <a:p>
            <a:pPr eaLnBrk="1" fontAlgn="auto" hangingPunct="1">
              <a:spcBef>
                <a:spcPts val="0"/>
              </a:spcBef>
              <a:spcAft>
                <a:spcPts val="0"/>
              </a:spcAft>
              <a:defRPr/>
            </a:pPr>
            <a:r>
              <a:rPr lang="en-US"/>
              <a:t>Imperial Russian Ballet</a:t>
            </a:r>
          </a:p>
        </p:txBody>
      </p:sp>
      <p:pic>
        <p:nvPicPr>
          <p:cNvPr id="18435" name="Shape"/>
          <p:cNvPicPr>
            <a:picLocks noChangeAspect="1" noChangeArrowheads="1"/>
          </p:cNvPicPr>
          <p:nvPr/>
        </p:nvPicPr>
        <p:blipFill>
          <a:blip r:embed="rId2"/>
          <a:srcRect/>
          <a:stretch>
            <a:fillRect/>
          </a:stretch>
        </p:blipFill>
        <p:spPr bwMode="auto">
          <a:xfrm>
            <a:off x="5208588" y="4467225"/>
            <a:ext cx="3292475" cy="2390775"/>
          </a:xfrm>
          <a:prstGeom prst="rect">
            <a:avLst/>
          </a:prstGeom>
          <a:noFill/>
          <a:ln w="9525">
            <a:noFill/>
            <a:miter lim="800000"/>
            <a:headEnd/>
            <a:tailEnd/>
          </a:ln>
        </p:spPr>
      </p:pic>
      <p:pic>
        <p:nvPicPr>
          <p:cNvPr id="18436" name="Shape"/>
          <p:cNvPicPr>
            <a:picLocks noChangeAspect="1" noChangeArrowheads="1"/>
          </p:cNvPicPr>
          <p:nvPr/>
        </p:nvPicPr>
        <p:blipFill>
          <a:blip r:embed="rId3"/>
          <a:srcRect/>
          <a:stretch>
            <a:fillRect/>
          </a:stretch>
        </p:blipFill>
        <p:spPr bwMode="auto">
          <a:xfrm>
            <a:off x="882650" y="4714875"/>
            <a:ext cx="3546475" cy="2143125"/>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Текст 1"/>
          <p:cNvSpPr txBox="1">
            <a:spLocks noGrp="1"/>
          </p:cNvSpPr>
          <p:nvPr>
            <p:ph type="body" idx="1"/>
          </p:nvPr>
        </p:nvSpPr>
        <p:spPr>
          <a:xfrm>
            <a:off x="457200" y="357188"/>
            <a:ext cx="8229600" cy="4525962"/>
          </a:xfrm>
        </p:spPr>
        <p:txBody>
          <a:bodyPr/>
          <a:lstStyle/>
          <a:p>
            <a:pPr eaLnBrk="1" hangingPunct="1"/>
            <a:r>
              <a:rPr lang="en-US" smtClean="0">
                <a:latin typeface="Lucida Sans Unicode" pitchFamily="34" charset="0"/>
              </a:rPr>
              <a:t>In 1738, the French dance master </a:t>
            </a:r>
            <a:r>
              <a:rPr lang="en-US" b="1" smtClean="0">
                <a:latin typeface="Lucida Sans Unicode" pitchFamily="34" charset="0"/>
              </a:rPr>
              <a:t>Jean</a:t>
            </a:r>
            <a:r>
              <a:rPr lang="en-US" smtClean="0">
                <a:latin typeface="Lucida Sans Unicode" pitchFamily="34" charset="0"/>
              </a:rPr>
              <a:t>-</a:t>
            </a:r>
            <a:r>
              <a:rPr lang="en-US" b="1" smtClean="0">
                <a:latin typeface="Lucida Sans Unicode" pitchFamily="34" charset="0"/>
              </a:rPr>
              <a:t>Baptiste Landé</a:t>
            </a:r>
            <a:r>
              <a:rPr lang="en-US" smtClean="0">
                <a:latin typeface="Lucida Sans Unicode" pitchFamily="34" charset="0"/>
              </a:rPr>
              <a:t> opened the first ballet dance school in Russia - the “Dance Her Imperial Majesty School” (now the Academy of Russian Ballet named after A. Vaganova). In Winter Palace, Landé began training 12 Russian boys and girls. Pupils were from simple families. Schooling was free of charge, students were fully supported.</a:t>
            </a:r>
          </a:p>
        </p:txBody>
      </p:sp>
      <p:pic>
        <p:nvPicPr>
          <p:cNvPr id="19458" name="Shape"/>
          <p:cNvPicPr>
            <a:picLocks noChangeAspect="1" noChangeArrowheads="1"/>
          </p:cNvPicPr>
          <p:nvPr/>
        </p:nvPicPr>
        <p:blipFill>
          <a:blip r:embed="rId2"/>
          <a:srcRect/>
          <a:stretch>
            <a:fillRect/>
          </a:stretch>
        </p:blipFill>
        <p:spPr bwMode="auto">
          <a:xfrm>
            <a:off x="4500563" y="3786188"/>
            <a:ext cx="3868737" cy="3071812"/>
          </a:xfrm>
          <a:prstGeom prst="rect">
            <a:avLst/>
          </a:prstGeom>
          <a:noFill/>
          <a:ln w="9525">
            <a:noFill/>
            <a:miter lim="800000"/>
            <a:headEnd/>
            <a:tailEnd/>
          </a:ln>
        </p:spPr>
      </p:pic>
      <p:pic>
        <p:nvPicPr>
          <p:cNvPr id="19459" name="Shape"/>
          <p:cNvPicPr>
            <a:picLocks noChangeAspect="1" noChangeArrowheads="1"/>
          </p:cNvPicPr>
          <p:nvPr/>
        </p:nvPicPr>
        <p:blipFill>
          <a:blip r:embed="rId3"/>
          <a:srcRect/>
          <a:stretch>
            <a:fillRect/>
          </a:stretch>
        </p:blipFill>
        <p:spPr bwMode="auto">
          <a:xfrm>
            <a:off x="1143000" y="4143375"/>
            <a:ext cx="2214563" cy="2733675"/>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Текст 1"/>
          <p:cNvSpPr txBox="1">
            <a:spLocks noGrp="1"/>
          </p:cNvSpPr>
          <p:nvPr>
            <p:ph type="body" idx="1"/>
          </p:nvPr>
        </p:nvSpPr>
        <p:spPr>
          <a:xfrm>
            <a:off x="457200" y="331788"/>
            <a:ext cx="8229600" cy="3668712"/>
          </a:xfrm>
        </p:spPr>
        <p:txBody>
          <a:bodyPr/>
          <a:lstStyle/>
          <a:p>
            <a:pPr eaLnBrk="1" hangingPunct="1"/>
            <a:r>
              <a:rPr lang="en-US" smtClean="0">
                <a:latin typeface="Lucida Sans Unicode" pitchFamily="34" charset="0"/>
              </a:rPr>
              <a:t>In 1742, the first ballet troupe was formed from students of the Landé School. </a:t>
            </a:r>
          </a:p>
          <a:p>
            <a:pPr eaLnBrk="1" hangingPunct="1"/>
            <a:r>
              <a:rPr lang="en-US" smtClean="0">
                <a:latin typeface="Lucida Sans Unicode" pitchFamily="34" charset="0"/>
              </a:rPr>
              <a:t>During the reign of Catherine II, ballet in Russia gained even greater popularity. From the epoch of Catherine II, the tradition of serf ballets emerged in Russia, when landlords organized theatrical troupes formed of serfs.</a:t>
            </a:r>
          </a:p>
        </p:txBody>
      </p:sp>
      <p:pic>
        <p:nvPicPr>
          <p:cNvPr id="20482" name="Shape"/>
          <p:cNvPicPr>
            <a:picLocks noChangeAspect="1" noChangeArrowheads="1"/>
          </p:cNvPicPr>
          <p:nvPr/>
        </p:nvPicPr>
        <p:blipFill>
          <a:blip r:embed="rId2"/>
          <a:srcRect/>
          <a:stretch>
            <a:fillRect/>
          </a:stretch>
        </p:blipFill>
        <p:spPr bwMode="auto">
          <a:xfrm>
            <a:off x="5357813" y="3348038"/>
            <a:ext cx="3095625" cy="3509962"/>
          </a:xfrm>
          <a:prstGeom prst="rect">
            <a:avLst/>
          </a:prstGeom>
          <a:noFill/>
          <a:ln w="9525">
            <a:noFill/>
            <a:miter lim="800000"/>
            <a:headEnd/>
            <a:tailEnd/>
          </a:ln>
        </p:spPr>
      </p:pic>
      <p:pic>
        <p:nvPicPr>
          <p:cNvPr id="20483" name="Shape"/>
          <p:cNvPicPr>
            <a:picLocks noChangeAspect="1" noChangeArrowheads="1"/>
          </p:cNvPicPr>
          <p:nvPr/>
        </p:nvPicPr>
        <p:blipFill>
          <a:blip r:embed="rId3"/>
          <a:srcRect/>
          <a:stretch>
            <a:fillRect/>
          </a:stretch>
        </p:blipFill>
        <p:spPr bwMode="auto">
          <a:xfrm>
            <a:off x="214313" y="3803650"/>
            <a:ext cx="5000625" cy="2625725"/>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Текст 1"/>
          <p:cNvSpPr txBox="1">
            <a:spLocks noGrp="1"/>
          </p:cNvSpPr>
          <p:nvPr>
            <p:ph type="body" idx="1"/>
          </p:nvPr>
        </p:nvSpPr>
        <p:spPr>
          <a:xfrm>
            <a:off x="457200" y="1285875"/>
            <a:ext cx="8229600" cy="4525963"/>
          </a:xfrm>
        </p:spPr>
        <p:txBody>
          <a:bodyPr/>
          <a:lstStyle/>
          <a:p>
            <a:pPr eaLnBrk="1" hangingPunct="1"/>
            <a:r>
              <a:rPr lang="en-US" smtClean="0">
                <a:latin typeface="Lucida Sans Unicode" pitchFamily="34" charset="0"/>
              </a:rPr>
              <a:t>In the reign of Alexander I, the Russian ballet continued its development. At this time in 1801 French ballet master Carl Didelot arrived in Russia. Under his leadership began to shine such dancers as Evdokia Istomina, Ekaterina Teleshova and Vera Zubova. Ballet in Russia had reached unexpected popularity. Derzhavin, Pushkin and Griboedov glorified the ballets of Didelot and his pupils Istomina and Teleshova.</a:t>
            </a:r>
          </a:p>
        </p:txBody>
      </p:sp>
      <p:sp>
        <p:nvSpPr>
          <p:cNvPr id="3" name="Заголовок 2"/>
          <p:cNvSpPr txBox="1">
            <a:spLocks noGrp="1"/>
          </p:cNvSpPr>
          <p:nvPr>
            <p:ph type="title"/>
          </p:nvPr>
        </p:nvSpPr>
        <p:spPr/>
        <p:txBody>
          <a:bodyPr/>
          <a:lstStyle>
            <a:lvl1pPr lvl="0" rtl="0">
              <a:defRPr/>
            </a:lvl1pPr>
          </a:lstStyle>
          <a:p>
            <a:pPr eaLnBrk="1" fontAlgn="auto" hangingPunct="1">
              <a:spcBef>
                <a:spcPts val="0"/>
              </a:spcBef>
              <a:spcAft>
                <a:spcPts val="0"/>
              </a:spcAft>
              <a:defRPr/>
            </a:pPr>
            <a:r>
              <a:rPr lang="en-US"/>
              <a:t>Imperial Russian Ballet in XIX</a:t>
            </a:r>
          </a:p>
        </p:txBody>
      </p:sp>
      <p:pic>
        <p:nvPicPr>
          <p:cNvPr id="21507" name="Shape"/>
          <p:cNvPicPr>
            <a:picLocks noChangeAspect="1" noChangeArrowheads="1"/>
          </p:cNvPicPr>
          <p:nvPr/>
        </p:nvPicPr>
        <p:blipFill>
          <a:blip r:embed="rId2"/>
          <a:srcRect/>
          <a:stretch>
            <a:fillRect/>
          </a:stretch>
        </p:blipFill>
        <p:spPr bwMode="auto">
          <a:xfrm>
            <a:off x="6635750" y="5072063"/>
            <a:ext cx="1793875" cy="1779587"/>
          </a:xfrm>
          <a:prstGeom prst="rect">
            <a:avLst/>
          </a:prstGeom>
          <a:noFill/>
          <a:ln w="9525">
            <a:noFill/>
            <a:miter lim="800000"/>
            <a:headEnd/>
            <a:tailEnd/>
          </a:ln>
        </p:spPr>
      </p:pic>
      <p:pic>
        <p:nvPicPr>
          <p:cNvPr id="21508" name="Shape"/>
          <p:cNvPicPr>
            <a:picLocks noChangeAspect="1" noChangeArrowheads="1"/>
          </p:cNvPicPr>
          <p:nvPr/>
        </p:nvPicPr>
        <p:blipFill>
          <a:blip r:embed="rId3"/>
          <a:srcRect/>
          <a:stretch>
            <a:fillRect/>
          </a:stretch>
        </p:blipFill>
        <p:spPr bwMode="auto">
          <a:xfrm>
            <a:off x="3429000" y="5073650"/>
            <a:ext cx="3143250" cy="178435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Текст 1"/>
          <p:cNvSpPr txBox="1">
            <a:spLocks noGrp="1"/>
          </p:cNvSpPr>
          <p:nvPr>
            <p:ph type="body" idx="1"/>
          </p:nvPr>
        </p:nvSpPr>
        <p:spPr>
          <a:xfrm>
            <a:off x="457200" y="409575"/>
            <a:ext cx="8229600" cy="5948363"/>
          </a:xfrm>
        </p:spPr>
        <p:txBody>
          <a:bodyPr/>
          <a:lstStyle/>
          <a:p>
            <a:pPr eaLnBrk="1" hangingPunct="1"/>
            <a:r>
              <a:rPr lang="en-US" smtClean="0">
                <a:latin typeface="Lucida Sans Unicode" pitchFamily="34" charset="0"/>
              </a:rPr>
              <a:t>In the reign of Alexander II dancing took over plastic and mimicry. The ballet masters in this period were: Jules Perrot (1849–1859), Arthur Saint-Leon (1859–1869) and Marius Petipa (1869–1903). In the reign of Alexander III, ballets were given at the Mariinsky Theatre twice a week - on Wednesdays and Sundays. The ballet master was still Marius Petipa.</a:t>
            </a:r>
          </a:p>
        </p:txBody>
      </p:sp>
      <p:pic>
        <p:nvPicPr>
          <p:cNvPr id="22530" name="Shape"/>
          <p:cNvPicPr>
            <a:picLocks noChangeAspect="1" noChangeArrowheads="1"/>
          </p:cNvPicPr>
          <p:nvPr/>
        </p:nvPicPr>
        <p:blipFill>
          <a:blip r:embed="rId2"/>
          <a:srcRect/>
          <a:stretch>
            <a:fillRect/>
          </a:stretch>
        </p:blipFill>
        <p:spPr bwMode="auto">
          <a:xfrm>
            <a:off x="3143250" y="3736975"/>
            <a:ext cx="5548313" cy="3121025"/>
          </a:xfrm>
          <a:prstGeom prst="rect">
            <a:avLst/>
          </a:prstGeom>
          <a:noFill/>
          <a:ln w="9525">
            <a:noFill/>
            <a:miter lim="800000"/>
            <a:headEnd/>
            <a:tailEnd/>
          </a:ln>
        </p:spPr>
      </p:pic>
      <p:pic>
        <p:nvPicPr>
          <p:cNvPr id="22531" name="Shape"/>
          <p:cNvPicPr>
            <a:picLocks noChangeAspect="1" noChangeArrowheads="1"/>
          </p:cNvPicPr>
          <p:nvPr/>
        </p:nvPicPr>
        <p:blipFill>
          <a:blip r:embed="rId3"/>
          <a:srcRect/>
          <a:stretch>
            <a:fillRect/>
          </a:stretch>
        </p:blipFill>
        <p:spPr bwMode="auto">
          <a:xfrm>
            <a:off x="428625" y="3784600"/>
            <a:ext cx="2714625" cy="30734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Текст 1"/>
          <p:cNvSpPr txBox="1">
            <a:spLocks noGrp="1"/>
          </p:cNvSpPr>
          <p:nvPr>
            <p:ph type="body" idx="1"/>
          </p:nvPr>
        </p:nvSpPr>
        <p:spPr>
          <a:xfrm>
            <a:off x="457200" y="1285875"/>
            <a:ext cx="8229600" cy="4525963"/>
          </a:xfrm>
        </p:spPr>
        <p:txBody>
          <a:bodyPr/>
          <a:lstStyle/>
          <a:p>
            <a:pPr eaLnBrk="1" hangingPunct="1"/>
            <a:r>
              <a:rPr lang="en-US" smtClean="0">
                <a:latin typeface="Lucida Sans Unicode" pitchFamily="34" charset="0"/>
              </a:rPr>
              <a:t>At the beginning of the 20th century, the academic traditions were supported by such artists as: Matilda Kshesinskaya, Agrippina Vaganova, Olga Spesivtseva.</a:t>
            </a:r>
            <a:r>
              <a:rPr lang="ru-RU" smtClean="0">
                <a:latin typeface="Lucida Sans Unicode" pitchFamily="34" charset="0"/>
              </a:rPr>
              <a:t> </a:t>
            </a:r>
            <a:r>
              <a:rPr lang="en-US" smtClean="0">
                <a:latin typeface="Lucida Sans Unicode" pitchFamily="34" charset="0"/>
              </a:rPr>
              <a:t>Ballet master Mikhail Fokin was inspired by modern art.</a:t>
            </a:r>
            <a:r>
              <a:rPr lang="ru-RU" smtClean="0">
                <a:latin typeface="Lucida Sans Unicode" pitchFamily="34" charset="0"/>
              </a:rPr>
              <a:t> </a:t>
            </a:r>
            <a:r>
              <a:rPr lang="en-US" smtClean="0">
                <a:latin typeface="Lucida Sans Unicode" pitchFamily="34" charset="0"/>
              </a:rPr>
              <a:t>Tamara Karsavina, Vaclav Nijinsky and Anna Pavlova became famous due to the ballets of Fokin.</a:t>
            </a:r>
          </a:p>
        </p:txBody>
      </p:sp>
      <p:sp>
        <p:nvSpPr>
          <p:cNvPr id="3" name="Заголовок 2"/>
          <p:cNvSpPr txBox="1">
            <a:spLocks noGrp="1"/>
          </p:cNvSpPr>
          <p:nvPr>
            <p:ph type="title"/>
          </p:nvPr>
        </p:nvSpPr>
        <p:spPr/>
        <p:txBody>
          <a:bodyPr/>
          <a:lstStyle>
            <a:lvl1pPr lvl="0" rtl="0">
              <a:defRPr/>
            </a:lvl1pPr>
          </a:lstStyle>
          <a:p>
            <a:pPr eaLnBrk="1" fontAlgn="auto" hangingPunct="1">
              <a:spcBef>
                <a:spcPts val="0"/>
              </a:spcBef>
              <a:spcAft>
                <a:spcPts val="0"/>
              </a:spcAft>
              <a:defRPr/>
            </a:pPr>
            <a:r>
              <a:rPr lang="en-US"/>
              <a:t>Russian Ballet in XX century</a:t>
            </a:r>
          </a:p>
        </p:txBody>
      </p:sp>
      <p:pic>
        <p:nvPicPr>
          <p:cNvPr id="23555" name="Shape"/>
          <p:cNvPicPr>
            <a:picLocks noChangeAspect="1" noChangeArrowheads="1"/>
          </p:cNvPicPr>
          <p:nvPr/>
        </p:nvPicPr>
        <p:blipFill>
          <a:blip r:embed="rId2"/>
          <a:srcRect/>
          <a:stretch>
            <a:fillRect/>
          </a:stretch>
        </p:blipFill>
        <p:spPr bwMode="auto">
          <a:xfrm>
            <a:off x="2000250" y="4340225"/>
            <a:ext cx="3357563" cy="2517775"/>
          </a:xfrm>
          <a:prstGeom prst="rect">
            <a:avLst/>
          </a:prstGeom>
          <a:noFill/>
          <a:ln w="9525">
            <a:noFill/>
            <a:miter lim="800000"/>
            <a:headEnd/>
            <a:tailEnd/>
          </a:ln>
        </p:spPr>
      </p:pic>
      <p:pic>
        <p:nvPicPr>
          <p:cNvPr id="23556" name="Shape"/>
          <p:cNvPicPr>
            <a:picLocks noChangeAspect="1" noChangeArrowheads="1"/>
          </p:cNvPicPr>
          <p:nvPr/>
        </p:nvPicPr>
        <p:blipFill>
          <a:blip r:embed="rId3"/>
          <a:srcRect/>
          <a:stretch>
            <a:fillRect/>
          </a:stretch>
        </p:blipFill>
        <p:spPr bwMode="auto">
          <a:xfrm>
            <a:off x="5572125" y="4333875"/>
            <a:ext cx="3236913" cy="2524125"/>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txBox="1">
            <a:spLocks noGrp="1"/>
          </p:cNvSpPr>
          <p:nvPr>
            <p:ph type="body" idx="1"/>
          </p:nvPr>
        </p:nvSpPr>
        <p:spPr>
          <a:xfrm>
            <a:off x="457200" y="500063"/>
            <a:ext cx="8229600" cy="4525962"/>
          </a:xfrm>
        </p:spPr>
        <p:txBody>
          <a:bodyPr>
            <a:normAutofit lnSpcReduction="10000"/>
          </a:bodyPr>
          <a:lstStyle>
            <a:lvl1pPr lvl="0" rtl="0">
              <a:defRPr/>
            </a:lvl1pPr>
          </a:lstStyle>
          <a:p>
            <a:pPr eaLnBrk="1" fontAlgn="auto" hangingPunct="1">
              <a:spcAft>
                <a:spcPts val="0"/>
              </a:spcAft>
              <a:buFont typeface="Wingdings 3"/>
              <a:buChar char=""/>
              <a:defRPr/>
            </a:pPr>
            <a:r>
              <a:rPr lang="en-US"/>
              <a:t>Russian ballet of Dyagilev - ballet enterprise, founded by the Russian figure of theatre and art Sergey Dyagilev. Grown from the “Russian Seasons” of 1908, it functioned for 20 seasons until his death in 1929. Using great success abroad, especially in France and the UK, it had a significant impact not only on choreography, but also on the development of world art in general. The popularity of his seasons led Europeans to the fascination with the traditional Russian costume.</a:t>
            </a:r>
          </a:p>
        </p:txBody>
      </p:sp>
      <p:pic>
        <p:nvPicPr>
          <p:cNvPr id="24578" name="Shape"/>
          <p:cNvPicPr>
            <a:picLocks noChangeAspect="1" noChangeArrowheads="1"/>
          </p:cNvPicPr>
          <p:nvPr/>
        </p:nvPicPr>
        <p:blipFill>
          <a:blip r:embed="rId2"/>
          <a:srcRect/>
          <a:stretch>
            <a:fillRect/>
          </a:stretch>
        </p:blipFill>
        <p:spPr bwMode="auto">
          <a:xfrm>
            <a:off x="1571625" y="4573588"/>
            <a:ext cx="2786063" cy="2284412"/>
          </a:xfrm>
          <a:prstGeom prst="rect">
            <a:avLst/>
          </a:prstGeom>
          <a:noFill/>
          <a:ln w="9525">
            <a:noFill/>
            <a:miter lim="800000"/>
            <a:headEnd/>
            <a:tailEnd/>
          </a:ln>
        </p:spPr>
      </p:pic>
      <p:pic>
        <p:nvPicPr>
          <p:cNvPr id="24579" name="Shape"/>
          <p:cNvPicPr>
            <a:picLocks noChangeAspect="1" noChangeArrowheads="1"/>
          </p:cNvPicPr>
          <p:nvPr/>
        </p:nvPicPr>
        <p:blipFill>
          <a:blip r:embed="rId3"/>
          <a:srcRect/>
          <a:stretch>
            <a:fillRect/>
          </a:stretch>
        </p:blipFill>
        <p:spPr bwMode="auto">
          <a:xfrm>
            <a:off x="4557713" y="4572000"/>
            <a:ext cx="3086100" cy="2286000"/>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otalTime>1</TotalTime>
  <Words>590</Words>
  <PresentationFormat>Экран (4:3)</PresentationFormat>
  <Paragraphs>25</Paragraphs>
  <Slides>12</Slides>
  <Notes>2</Notes>
  <HiddenSlides>0</HiddenSlides>
  <MMClips>0</MMClips>
  <ScaleCrop>false</ScaleCrop>
  <HeadingPairs>
    <vt:vector size="6" baseType="variant">
      <vt:variant>
        <vt:lpstr>Использованные шрифты</vt:lpstr>
      </vt:variant>
      <vt:variant>
        <vt:i4>6</vt:i4>
      </vt:variant>
      <vt:variant>
        <vt:lpstr>Шаблон оформления</vt:lpstr>
      </vt:variant>
      <vt:variant>
        <vt:i4>12</vt:i4>
      </vt:variant>
      <vt:variant>
        <vt:lpstr>Заголовки слайдов</vt:lpstr>
      </vt:variant>
      <vt:variant>
        <vt:i4>12</vt:i4>
      </vt:variant>
    </vt:vector>
  </HeadingPairs>
  <TitlesOfParts>
    <vt:vector size="30" baseType="lpstr">
      <vt:lpstr>Arial</vt:lpstr>
      <vt:lpstr>Lucida Sans Unicode</vt:lpstr>
      <vt:lpstr>Wingdings 3</vt:lpstr>
      <vt:lpstr>Verdana</vt:lpstr>
      <vt:lpstr>Wingdings 2</vt:lpstr>
      <vt:lpstr>Calibri</vt:lpstr>
      <vt:lpstr>Открытая</vt:lpstr>
      <vt:lpstr>Открытая</vt:lpstr>
      <vt:lpstr>Открытая</vt:lpstr>
      <vt:lpstr>Открытая</vt:lpstr>
      <vt:lpstr>Открытая</vt:lpstr>
      <vt:lpstr>Открытая</vt:lpstr>
      <vt:lpstr>Открытая</vt:lpstr>
      <vt:lpstr>Открытая</vt:lpstr>
      <vt:lpstr>Открытая</vt:lpstr>
      <vt:lpstr>Открытая</vt:lpstr>
      <vt:lpstr>Открытая</vt:lpstr>
      <vt:lpstr>Открытая</vt:lpstr>
      <vt:lpstr>Russian Ballet</vt:lpstr>
      <vt:lpstr>The History of Russian Ballet</vt:lpstr>
      <vt:lpstr>Imperial Russian Ballet</vt:lpstr>
      <vt:lpstr>Слайд 4</vt:lpstr>
      <vt:lpstr>Слайд 5</vt:lpstr>
      <vt:lpstr>Imperial Russian Ballet in XIX</vt:lpstr>
      <vt:lpstr>Слайд 7</vt:lpstr>
      <vt:lpstr>Russian Ballet in XX century</vt:lpstr>
      <vt:lpstr>Слайд 9</vt:lpstr>
      <vt:lpstr>Soviet Ballet in XX century</vt:lpstr>
      <vt:lpstr>Слайд 11</vt:lpstr>
      <vt:lpstr>Thank you for your attention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Russian Ballet</dc:title>
  <dc:creator>Маруся Косенко;marusyakosenko</dc:creator>
  <cp:lastModifiedBy>Дмитрий</cp:lastModifiedBy>
  <cp:revision>2</cp:revision>
  <dcterms:modified xsi:type="dcterms:W3CDTF">2023-06-17T18:06:21Z</dcterms:modified>
</cp:coreProperties>
</file>