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0" r:id="rId3"/>
    <p:sldId id="289" r:id="rId4"/>
    <p:sldId id="291" r:id="rId5"/>
    <p:sldId id="269" r:id="rId6"/>
    <p:sldId id="293" r:id="rId7"/>
    <p:sldId id="294" r:id="rId8"/>
    <p:sldId id="295" r:id="rId9"/>
    <p:sldId id="298" r:id="rId10"/>
    <p:sldId id="268" r:id="rId11"/>
    <p:sldId id="302" r:id="rId12"/>
    <p:sldId id="300" r:id="rId13"/>
    <p:sldId id="301" r:id="rId14"/>
  </p:sldIdLst>
  <p:sldSz cx="9144000" cy="5143500" type="screen16x9"/>
  <p:notesSz cx="6858000" cy="9144000"/>
  <p:embeddedFontLst>
    <p:embeddedFont>
      <p:font typeface="Roboto" panose="020B0604020202020204" charset="0"/>
      <p:regular r:id="rId16"/>
      <p:bold r:id="rId17"/>
      <p:italic r:id="rId18"/>
      <p:boldItalic r:id="rId19"/>
    </p:embeddedFont>
    <p:embeddedFont>
      <p:font typeface="Arial Black" panose="020B0A04020102020204" pitchFamily="34" charset="0"/>
      <p:bold r:id="rId20"/>
    </p:embeddedFont>
    <p:embeddedFont>
      <p:font typeface="Fira Sans Extra Condensed" panose="020B0604020202020204" charset="0"/>
      <p:regular r:id="rId21"/>
      <p:bold r:id="rId22"/>
      <p:italic r:id="rId23"/>
      <p:boldItalic r:id="rId24"/>
    </p:embeddedFont>
    <p:embeddedFont>
      <p:font typeface="Calibri" panose="020F0502020204030204" pitchFamily="3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72E4075-48BA-432D-9D0B-96AB131EAAC3}">
  <a:tblStyle styleId="{972E4075-48BA-432D-9D0B-96AB131EAAC3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97" d="100"/>
          <a:sy n="97" d="100"/>
        </p:scale>
        <p:origin x="504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28" Type="http://schemas.openxmlformats.org/officeDocument/2006/relationships/font" Target="fonts/font13.fntdata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27" Type="http://schemas.openxmlformats.org/officeDocument/2006/relationships/font" Target="fonts/font12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1115376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107e079d02a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" name="Google Shape;44;g107e079d02a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35400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Google Shape;684;g100ec1863c5_0_12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5" name="Google Shape;685;g100ec1863c5_0_12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082370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6" name="Google Shape;1476;gcff7a1ea29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7" name="Google Shape;1477;gcff7a1ea29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17008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5" name="Google Shape;1405;gcff7a1ea29_0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6" name="Google Shape;1406;gcff7a1ea29_0_5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05860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>
            <a:spLocks noGrp="1"/>
          </p:cNvSpPr>
          <p:nvPr>
            <p:ph type="ctrTitle"/>
          </p:nvPr>
        </p:nvSpPr>
        <p:spPr>
          <a:xfrm>
            <a:off x="516350" y="971263"/>
            <a:ext cx="3775200" cy="238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0" name="Google Shape;10;p2"/>
          <p:cNvSpPr txBox="1">
            <a:spLocks noGrp="1"/>
          </p:cNvSpPr>
          <p:nvPr>
            <p:ph type="subTitle" idx="1"/>
          </p:nvPr>
        </p:nvSpPr>
        <p:spPr>
          <a:xfrm>
            <a:off x="516342" y="3690145"/>
            <a:ext cx="3914700" cy="4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36" name="Google Shape;3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666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4"/>
          <p:cNvSpPr txBox="1">
            <a:spLocks noGrp="1"/>
          </p:cNvSpPr>
          <p:nvPr>
            <p:ph type="title"/>
          </p:nvPr>
        </p:nvSpPr>
        <p:spPr>
          <a:xfrm>
            <a:off x="513600" y="410400"/>
            <a:ext cx="811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body" idx="1"/>
          </p:nvPr>
        </p:nvSpPr>
        <p:spPr>
          <a:xfrm>
            <a:off x="513600" y="1160825"/>
            <a:ext cx="81168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513600" y="410400"/>
            <a:ext cx="811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6"/>
          <p:cNvSpPr txBox="1">
            <a:spLocks noGrp="1"/>
          </p:cNvSpPr>
          <p:nvPr>
            <p:ph type="title"/>
          </p:nvPr>
        </p:nvSpPr>
        <p:spPr>
          <a:xfrm>
            <a:off x="513600" y="410400"/>
            <a:ext cx="81168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24" name="Google Shape;24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0" name="Google Shape;30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1" name="Google Shape;31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13600" y="410400"/>
            <a:ext cx="81168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Fira Sans Extra Condensed"/>
              <a:buNone/>
              <a:defRPr sz="2800" b="1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13600" y="1160825"/>
            <a:ext cx="81168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X_rQ9XBBNdbeWL6R5pV-3nz2C9aPQu7grQXzIIAuK-Q/copy#gid=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5"/>
          <p:cNvSpPr txBox="1">
            <a:spLocks noGrp="1"/>
          </p:cNvSpPr>
          <p:nvPr>
            <p:ph type="ctrTitle"/>
          </p:nvPr>
        </p:nvSpPr>
        <p:spPr>
          <a:xfrm>
            <a:off x="436596" y="955866"/>
            <a:ext cx="4906338" cy="238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>
                <a:solidFill>
                  <a:schemeClr val="tx1"/>
                </a:solidFill>
              </a:rPr>
              <a:t>English lesson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47" name="Google Shape;47;p15"/>
          <p:cNvSpPr txBox="1">
            <a:spLocks noGrp="1"/>
          </p:cNvSpPr>
          <p:nvPr>
            <p:ph type="subTitle" idx="1"/>
          </p:nvPr>
        </p:nvSpPr>
        <p:spPr>
          <a:xfrm>
            <a:off x="377597" y="4495976"/>
            <a:ext cx="3914700" cy="482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 smtClean="0">
                <a:solidFill>
                  <a:schemeClr val="accent2">
                    <a:lumMod val="50000"/>
                  </a:schemeClr>
                </a:solidFill>
              </a:rPr>
              <a:t>Durnev Aleksandr Alekseevitch</a:t>
            </a:r>
            <a:endParaRPr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48" name="Google Shape;48;p15"/>
          <p:cNvGrpSpPr/>
          <p:nvPr/>
        </p:nvGrpSpPr>
        <p:grpSpPr>
          <a:xfrm>
            <a:off x="4093375" y="633399"/>
            <a:ext cx="4699439" cy="3876713"/>
            <a:chOff x="3378550" y="-5002"/>
            <a:chExt cx="5743632" cy="4738100"/>
          </a:xfrm>
        </p:grpSpPr>
        <p:sp>
          <p:nvSpPr>
            <p:cNvPr id="49" name="Google Shape;49;p15"/>
            <p:cNvSpPr/>
            <p:nvPr/>
          </p:nvSpPr>
          <p:spPr>
            <a:xfrm>
              <a:off x="3378550" y="-5002"/>
              <a:ext cx="5743632" cy="4687517"/>
            </a:xfrm>
            <a:custGeom>
              <a:avLst/>
              <a:gdLst/>
              <a:ahLst/>
              <a:cxnLst/>
              <a:rect l="l" t="t" r="r" b="b"/>
              <a:pathLst>
                <a:path w="188393" h="119298" extrusionOk="0">
                  <a:moveTo>
                    <a:pt x="123761" y="0"/>
                  </a:moveTo>
                  <a:cubicBezTo>
                    <a:pt x="118366" y="0"/>
                    <a:pt x="112946" y="1469"/>
                    <a:pt x="108391" y="4512"/>
                  </a:cubicBezTo>
                  <a:cubicBezTo>
                    <a:pt x="99787" y="9823"/>
                    <a:pt x="92485" y="19971"/>
                    <a:pt x="81624" y="19971"/>
                  </a:cubicBezTo>
                  <a:cubicBezTo>
                    <a:pt x="81359" y="19971"/>
                    <a:pt x="81092" y="19965"/>
                    <a:pt x="80822" y="19953"/>
                  </a:cubicBezTo>
                  <a:cubicBezTo>
                    <a:pt x="75244" y="19576"/>
                    <a:pt x="69894" y="16124"/>
                    <a:pt x="64292" y="16124"/>
                  </a:cubicBezTo>
                  <a:cubicBezTo>
                    <a:pt x="63117" y="16124"/>
                    <a:pt x="61932" y="16276"/>
                    <a:pt x="60731" y="16640"/>
                  </a:cubicBezTo>
                  <a:cubicBezTo>
                    <a:pt x="46810" y="20287"/>
                    <a:pt x="43800" y="38342"/>
                    <a:pt x="51460" y="49254"/>
                  </a:cubicBezTo>
                  <a:cubicBezTo>
                    <a:pt x="51582" y="49436"/>
                    <a:pt x="51703" y="49588"/>
                    <a:pt x="51855" y="49740"/>
                  </a:cubicBezTo>
                  <a:cubicBezTo>
                    <a:pt x="60974" y="59497"/>
                    <a:pt x="63922" y="78039"/>
                    <a:pt x="47053" y="79984"/>
                  </a:cubicBezTo>
                  <a:cubicBezTo>
                    <a:pt x="46840" y="80014"/>
                    <a:pt x="46566" y="80014"/>
                    <a:pt x="46354" y="80014"/>
                  </a:cubicBezTo>
                  <a:cubicBezTo>
                    <a:pt x="39518" y="79645"/>
                    <a:pt x="32396" y="77328"/>
                    <a:pt x="25513" y="77328"/>
                  </a:cubicBezTo>
                  <a:cubicBezTo>
                    <a:pt x="21623" y="77328"/>
                    <a:pt x="17808" y="78068"/>
                    <a:pt x="14165" y="80318"/>
                  </a:cubicBezTo>
                  <a:cubicBezTo>
                    <a:pt x="0" y="87583"/>
                    <a:pt x="1155" y="107188"/>
                    <a:pt x="14347" y="114969"/>
                  </a:cubicBezTo>
                  <a:cubicBezTo>
                    <a:pt x="19755" y="118043"/>
                    <a:pt x="25110" y="119297"/>
                    <a:pt x="30412" y="119297"/>
                  </a:cubicBezTo>
                  <a:cubicBezTo>
                    <a:pt x="49279" y="119297"/>
                    <a:pt x="67476" y="103415"/>
                    <a:pt x="84987" y="97127"/>
                  </a:cubicBezTo>
                  <a:cubicBezTo>
                    <a:pt x="91945" y="94658"/>
                    <a:pt x="99278" y="93494"/>
                    <a:pt x="106639" y="93494"/>
                  </a:cubicBezTo>
                  <a:cubicBezTo>
                    <a:pt x="116675" y="93494"/>
                    <a:pt x="126763" y="95657"/>
                    <a:pt x="136021" y="99619"/>
                  </a:cubicBezTo>
                  <a:cubicBezTo>
                    <a:pt x="143232" y="102717"/>
                    <a:pt x="150711" y="106997"/>
                    <a:pt x="158342" y="106997"/>
                  </a:cubicBezTo>
                  <a:cubicBezTo>
                    <a:pt x="159621" y="106997"/>
                    <a:pt x="160905" y="106877"/>
                    <a:pt x="162192" y="106610"/>
                  </a:cubicBezTo>
                  <a:cubicBezTo>
                    <a:pt x="162344" y="106580"/>
                    <a:pt x="162465" y="106550"/>
                    <a:pt x="162617" y="106489"/>
                  </a:cubicBezTo>
                  <a:cubicBezTo>
                    <a:pt x="175931" y="102568"/>
                    <a:pt x="184533" y="87279"/>
                    <a:pt x="186387" y="74057"/>
                  </a:cubicBezTo>
                  <a:cubicBezTo>
                    <a:pt x="188393" y="59041"/>
                    <a:pt x="177146" y="47765"/>
                    <a:pt x="163134" y="45485"/>
                  </a:cubicBezTo>
                  <a:cubicBezTo>
                    <a:pt x="163043" y="45485"/>
                    <a:pt x="162952" y="45485"/>
                    <a:pt x="162860" y="45424"/>
                  </a:cubicBezTo>
                  <a:cubicBezTo>
                    <a:pt x="159912" y="44725"/>
                    <a:pt x="158271" y="44573"/>
                    <a:pt x="156265" y="42293"/>
                  </a:cubicBezTo>
                  <a:cubicBezTo>
                    <a:pt x="149729" y="35667"/>
                    <a:pt x="150854" y="26062"/>
                    <a:pt x="148970" y="17703"/>
                  </a:cubicBezTo>
                  <a:cubicBezTo>
                    <a:pt x="145841" y="6210"/>
                    <a:pt x="134855" y="0"/>
                    <a:pt x="123761" y="0"/>
                  </a:cubicBezTo>
                  <a:close/>
                </a:path>
              </a:pathLst>
            </a:custGeom>
            <a:solidFill>
              <a:srgbClr val="5AC7CC">
                <a:alpha val="45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50;p15"/>
            <p:cNvSpPr/>
            <p:nvPr/>
          </p:nvSpPr>
          <p:spPr>
            <a:xfrm>
              <a:off x="6244327" y="4376187"/>
              <a:ext cx="394623" cy="339634"/>
            </a:xfrm>
            <a:custGeom>
              <a:avLst/>
              <a:gdLst/>
              <a:ahLst/>
              <a:cxnLst/>
              <a:rect l="l" t="t" r="r" b="b"/>
              <a:pathLst>
                <a:path w="12494" h="10753" extrusionOk="0">
                  <a:moveTo>
                    <a:pt x="6232" y="0"/>
                  </a:moveTo>
                  <a:cubicBezTo>
                    <a:pt x="4575" y="0"/>
                    <a:pt x="2918" y="555"/>
                    <a:pt x="2766" y="1664"/>
                  </a:cubicBezTo>
                  <a:cubicBezTo>
                    <a:pt x="2675" y="2515"/>
                    <a:pt x="2523" y="3336"/>
                    <a:pt x="2371" y="4096"/>
                  </a:cubicBezTo>
                  <a:cubicBezTo>
                    <a:pt x="1490" y="8108"/>
                    <a:pt x="0" y="10752"/>
                    <a:pt x="0" y="10752"/>
                  </a:cubicBezTo>
                  <a:lnTo>
                    <a:pt x="12493" y="10752"/>
                  </a:lnTo>
                  <a:cubicBezTo>
                    <a:pt x="12493" y="10752"/>
                    <a:pt x="11034" y="8260"/>
                    <a:pt x="10122" y="4096"/>
                  </a:cubicBezTo>
                  <a:cubicBezTo>
                    <a:pt x="9970" y="3336"/>
                    <a:pt x="9818" y="2546"/>
                    <a:pt x="9697" y="1664"/>
                  </a:cubicBezTo>
                  <a:cubicBezTo>
                    <a:pt x="9545" y="555"/>
                    <a:pt x="7888" y="0"/>
                    <a:pt x="623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51;p15"/>
            <p:cNvSpPr/>
            <p:nvPr/>
          </p:nvSpPr>
          <p:spPr>
            <a:xfrm>
              <a:off x="6319215" y="4376187"/>
              <a:ext cx="244847" cy="129372"/>
            </a:xfrm>
            <a:custGeom>
              <a:avLst/>
              <a:gdLst/>
              <a:ahLst/>
              <a:cxnLst/>
              <a:rect l="l" t="t" r="r" b="b"/>
              <a:pathLst>
                <a:path w="7752" h="4096" extrusionOk="0">
                  <a:moveTo>
                    <a:pt x="3861" y="0"/>
                  </a:moveTo>
                  <a:cubicBezTo>
                    <a:pt x="2204" y="0"/>
                    <a:pt x="547" y="555"/>
                    <a:pt x="395" y="1664"/>
                  </a:cubicBezTo>
                  <a:cubicBezTo>
                    <a:pt x="304" y="2515"/>
                    <a:pt x="152" y="3336"/>
                    <a:pt x="0" y="4096"/>
                  </a:cubicBezTo>
                  <a:lnTo>
                    <a:pt x="7751" y="4096"/>
                  </a:lnTo>
                  <a:cubicBezTo>
                    <a:pt x="7599" y="3336"/>
                    <a:pt x="7447" y="2546"/>
                    <a:pt x="7326" y="1664"/>
                  </a:cubicBezTo>
                  <a:cubicBezTo>
                    <a:pt x="7174" y="555"/>
                    <a:pt x="5517" y="0"/>
                    <a:pt x="3861" y="0"/>
                  </a:cubicBezTo>
                  <a:close/>
                </a:path>
              </a:pathLst>
            </a:custGeom>
            <a:solidFill>
              <a:srgbClr val="000000">
                <a:alpha val="3839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52;p15"/>
            <p:cNvSpPr/>
            <p:nvPr/>
          </p:nvSpPr>
          <p:spPr>
            <a:xfrm>
              <a:off x="6118556" y="4699459"/>
              <a:ext cx="652862" cy="33638"/>
            </a:xfrm>
            <a:custGeom>
              <a:avLst/>
              <a:gdLst/>
              <a:ahLst/>
              <a:cxnLst/>
              <a:rect l="l" t="t" r="r" b="b"/>
              <a:pathLst>
                <a:path w="20670" h="1065" extrusionOk="0">
                  <a:moveTo>
                    <a:pt x="578" y="1"/>
                  </a:moveTo>
                  <a:cubicBezTo>
                    <a:pt x="213" y="1"/>
                    <a:pt x="1" y="214"/>
                    <a:pt x="1" y="517"/>
                  </a:cubicBezTo>
                  <a:cubicBezTo>
                    <a:pt x="1" y="821"/>
                    <a:pt x="274" y="1065"/>
                    <a:pt x="608" y="1065"/>
                  </a:cubicBezTo>
                  <a:lnTo>
                    <a:pt x="20062" y="1065"/>
                  </a:lnTo>
                  <a:cubicBezTo>
                    <a:pt x="20396" y="1065"/>
                    <a:pt x="20670" y="821"/>
                    <a:pt x="20670" y="517"/>
                  </a:cubicBezTo>
                  <a:cubicBezTo>
                    <a:pt x="20670" y="214"/>
                    <a:pt x="20426" y="1"/>
                    <a:pt x="20092" y="1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15"/>
            <p:cNvSpPr/>
            <p:nvPr/>
          </p:nvSpPr>
          <p:spPr>
            <a:xfrm>
              <a:off x="5536760" y="3333313"/>
              <a:ext cx="1819328" cy="1133870"/>
            </a:xfrm>
            <a:custGeom>
              <a:avLst/>
              <a:gdLst/>
              <a:ahLst/>
              <a:cxnLst/>
              <a:rect l="l" t="t" r="r" b="b"/>
              <a:pathLst>
                <a:path w="57601" h="35899" extrusionOk="0">
                  <a:moveTo>
                    <a:pt x="2463" y="1"/>
                  </a:moveTo>
                  <a:cubicBezTo>
                    <a:pt x="1369" y="1"/>
                    <a:pt x="396" y="852"/>
                    <a:pt x="396" y="1916"/>
                  </a:cubicBezTo>
                  <a:lnTo>
                    <a:pt x="1" y="33922"/>
                  </a:lnTo>
                  <a:cubicBezTo>
                    <a:pt x="1" y="35047"/>
                    <a:pt x="913" y="35898"/>
                    <a:pt x="2037" y="35898"/>
                  </a:cubicBezTo>
                  <a:lnTo>
                    <a:pt x="55534" y="35898"/>
                  </a:lnTo>
                  <a:cubicBezTo>
                    <a:pt x="56689" y="35898"/>
                    <a:pt x="57601" y="35047"/>
                    <a:pt x="57540" y="33922"/>
                  </a:cubicBezTo>
                  <a:lnTo>
                    <a:pt x="57145" y="1916"/>
                  </a:lnTo>
                  <a:cubicBezTo>
                    <a:pt x="57145" y="852"/>
                    <a:pt x="56233" y="1"/>
                    <a:pt x="55078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15"/>
            <p:cNvSpPr/>
            <p:nvPr/>
          </p:nvSpPr>
          <p:spPr>
            <a:xfrm>
              <a:off x="5597245" y="3377501"/>
              <a:ext cx="1699336" cy="880369"/>
            </a:xfrm>
            <a:custGeom>
              <a:avLst/>
              <a:gdLst/>
              <a:ahLst/>
              <a:cxnLst/>
              <a:rect l="l" t="t" r="r" b="b"/>
              <a:pathLst>
                <a:path w="53802" h="27873" extrusionOk="0">
                  <a:moveTo>
                    <a:pt x="548" y="0"/>
                  </a:moveTo>
                  <a:cubicBezTo>
                    <a:pt x="274" y="0"/>
                    <a:pt x="92" y="213"/>
                    <a:pt x="92" y="456"/>
                  </a:cubicBezTo>
                  <a:lnTo>
                    <a:pt x="1" y="27417"/>
                  </a:lnTo>
                  <a:cubicBezTo>
                    <a:pt x="1" y="27660"/>
                    <a:pt x="213" y="27873"/>
                    <a:pt x="426" y="27873"/>
                  </a:cubicBezTo>
                  <a:lnTo>
                    <a:pt x="53345" y="27873"/>
                  </a:lnTo>
                  <a:cubicBezTo>
                    <a:pt x="53588" y="27873"/>
                    <a:pt x="53771" y="27660"/>
                    <a:pt x="53771" y="27417"/>
                  </a:cubicBezTo>
                  <a:lnTo>
                    <a:pt x="53801" y="11946"/>
                  </a:lnTo>
                  <a:lnTo>
                    <a:pt x="53771" y="5015"/>
                  </a:lnTo>
                  <a:lnTo>
                    <a:pt x="53771" y="578"/>
                  </a:lnTo>
                  <a:lnTo>
                    <a:pt x="53771" y="456"/>
                  </a:lnTo>
                  <a:cubicBezTo>
                    <a:pt x="53771" y="243"/>
                    <a:pt x="53619" y="61"/>
                    <a:pt x="5340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15"/>
            <p:cNvSpPr/>
            <p:nvPr/>
          </p:nvSpPr>
          <p:spPr>
            <a:xfrm>
              <a:off x="5597245" y="3377501"/>
              <a:ext cx="1696430" cy="879421"/>
            </a:xfrm>
            <a:custGeom>
              <a:avLst/>
              <a:gdLst/>
              <a:ahLst/>
              <a:cxnLst/>
              <a:rect l="l" t="t" r="r" b="b"/>
              <a:pathLst>
                <a:path w="53710" h="27843" extrusionOk="0">
                  <a:moveTo>
                    <a:pt x="548" y="0"/>
                  </a:moveTo>
                  <a:cubicBezTo>
                    <a:pt x="274" y="0"/>
                    <a:pt x="92" y="213"/>
                    <a:pt x="92" y="456"/>
                  </a:cubicBezTo>
                  <a:lnTo>
                    <a:pt x="1" y="27386"/>
                  </a:lnTo>
                  <a:cubicBezTo>
                    <a:pt x="1" y="27660"/>
                    <a:pt x="183" y="27842"/>
                    <a:pt x="426" y="27842"/>
                  </a:cubicBezTo>
                  <a:lnTo>
                    <a:pt x="943" y="27842"/>
                  </a:lnTo>
                  <a:cubicBezTo>
                    <a:pt x="882" y="27630"/>
                    <a:pt x="761" y="27386"/>
                    <a:pt x="700" y="27143"/>
                  </a:cubicBezTo>
                  <a:cubicBezTo>
                    <a:pt x="335" y="26049"/>
                    <a:pt x="487" y="24712"/>
                    <a:pt x="487" y="23526"/>
                  </a:cubicBezTo>
                  <a:cubicBezTo>
                    <a:pt x="487" y="20547"/>
                    <a:pt x="548" y="17569"/>
                    <a:pt x="548" y="14529"/>
                  </a:cubicBezTo>
                  <a:cubicBezTo>
                    <a:pt x="548" y="10091"/>
                    <a:pt x="578" y="5623"/>
                    <a:pt x="578" y="1064"/>
                  </a:cubicBezTo>
                  <a:cubicBezTo>
                    <a:pt x="578" y="821"/>
                    <a:pt x="761" y="608"/>
                    <a:pt x="1004" y="608"/>
                  </a:cubicBezTo>
                  <a:lnTo>
                    <a:pt x="53710" y="608"/>
                  </a:lnTo>
                  <a:lnTo>
                    <a:pt x="53710" y="517"/>
                  </a:lnTo>
                  <a:cubicBezTo>
                    <a:pt x="53710" y="274"/>
                    <a:pt x="53558" y="61"/>
                    <a:pt x="53376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15"/>
            <p:cNvSpPr/>
            <p:nvPr/>
          </p:nvSpPr>
          <p:spPr>
            <a:xfrm>
              <a:off x="5733566" y="3396673"/>
              <a:ext cx="701850" cy="861197"/>
            </a:xfrm>
            <a:custGeom>
              <a:avLst/>
              <a:gdLst/>
              <a:ahLst/>
              <a:cxnLst/>
              <a:rect l="l" t="t" r="r" b="b"/>
              <a:pathLst>
                <a:path w="22221" h="27266" extrusionOk="0">
                  <a:moveTo>
                    <a:pt x="22220" y="1"/>
                  </a:moveTo>
                  <a:lnTo>
                    <a:pt x="9150" y="27266"/>
                  </a:lnTo>
                  <a:lnTo>
                    <a:pt x="1" y="27266"/>
                  </a:lnTo>
                  <a:lnTo>
                    <a:pt x="13010" y="1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15"/>
            <p:cNvSpPr/>
            <p:nvPr/>
          </p:nvSpPr>
          <p:spPr>
            <a:xfrm>
              <a:off x="6080148" y="3396673"/>
              <a:ext cx="592377" cy="861197"/>
            </a:xfrm>
            <a:custGeom>
              <a:avLst/>
              <a:gdLst/>
              <a:ahLst/>
              <a:cxnLst/>
              <a:rect l="l" t="t" r="r" b="b"/>
              <a:pathLst>
                <a:path w="18755" h="27266" extrusionOk="0">
                  <a:moveTo>
                    <a:pt x="18755" y="1"/>
                  </a:moveTo>
                  <a:lnTo>
                    <a:pt x="5685" y="27266"/>
                  </a:lnTo>
                  <a:lnTo>
                    <a:pt x="1" y="27266"/>
                  </a:lnTo>
                  <a:lnTo>
                    <a:pt x="13071" y="1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15"/>
            <p:cNvSpPr/>
            <p:nvPr/>
          </p:nvSpPr>
          <p:spPr>
            <a:xfrm>
              <a:off x="6614914" y="3396673"/>
              <a:ext cx="592377" cy="861197"/>
            </a:xfrm>
            <a:custGeom>
              <a:avLst/>
              <a:gdLst/>
              <a:ahLst/>
              <a:cxnLst/>
              <a:rect l="l" t="t" r="r" b="b"/>
              <a:pathLst>
                <a:path w="18755" h="27266" extrusionOk="0">
                  <a:moveTo>
                    <a:pt x="18754" y="1"/>
                  </a:moveTo>
                  <a:lnTo>
                    <a:pt x="5715" y="27266"/>
                  </a:lnTo>
                  <a:lnTo>
                    <a:pt x="0" y="27266"/>
                  </a:lnTo>
                  <a:lnTo>
                    <a:pt x="13040" y="1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15"/>
            <p:cNvSpPr/>
            <p:nvPr/>
          </p:nvSpPr>
          <p:spPr>
            <a:xfrm>
              <a:off x="6944188" y="777676"/>
              <a:ext cx="1838531" cy="1068584"/>
            </a:xfrm>
            <a:custGeom>
              <a:avLst/>
              <a:gdLst/>
              <a:ahLst/>
              <a:cxnLst/>
              <a:rect l="l" t="t" r="r" b="b"/>
              <a:pathLst>
                <a:path w="58209" h="33832" extrusionOk="0">
                  <a:moveTo>
                    <a:pt x="3223" y="1"/>
                  </a:moveTo>
                  <a:lnTo>
                    <a:pt x="1" y="27296"/>
                  </a:lnTo>
                  <a:lnTo>
                    <a:pt x="12372" y="28785"/>
                  </a:lnTo>
                  <a:lnTo>
                    <a:pt x="14956" y="29089"/>
                  </a:lnTo>
                  <a:lnTo>
                    <a:pt x="40701" y="32159"/>
                  </a:lnTo>
                  <a:lnTo>
                    <a:pt x="42676" y="32403"/>
                  </a:lnTo>
                  <a:lnTo>
                    <a:pt x="54926" y="33831"/>
                  </a:lnTo>
                  <a:lnTo>
                    <a:pt x="58209" y="6536"/>
                  </a:lnTo>
                  <a:lnTo>
                    <a:pt x="3223" y="1"/>
                  </a:lnTo>
                  <a:close/>
                </a:path>
              </a:pathLst>
            </a:custGeom>
            <a:solidFill>
              <a:srgbClr val="FFFFFF"/>
            </a:solidFill>
            <a:ln w="9875" cap="flat" cmpd="sng">
              <a:solidFill>
                <a:schemeClr val="accent3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15"/>
            <p:cNvSpPr/>
            <p:nvPr/>
          </p:nvSpPr>
          <p:spPr>
            <a:xfrm>
              <a:off x="7034457" y="777676"/>
              <a:ext cx="1746335" cy="307259"/>
            </a:xfrm>
            <a:custGeom>
              <a:avLst/>
              <a:gdLst/>
              <a:ahLst/>
              <a:cxnLst/>
              <a:rect l="l" t="t" r="r" b="b"/>
              <a:pathLst>
                <a:path w="55290" h="9728" extrusionOk="0">
                  <a:moveTo>
                    <a:pt x="365" y="1"/>
                  </a:moveTo>
                  <a:lnTo>
                    <a:pt x="0" y="3192"/>
                  </a:lnTo>
                  <a:lnTo>
                    <a:pt x="54925" y="9727"/>
                  </a:lnTo>
                  <a:lnTo>
                    <a:pt x="55290" y="6536"/>
                  </a:lnTo>
                  <a:lnTo>
                    <a:pt x="365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15"/>
            <p:cNvSpPr/>
            <p:nvPr/>
          </p:nvSpPr>
          <p:spPr>
            <a:xfrm>
              <a:off x="7047881" y="1008562"/>
              <a:ext cx="1677227" cy="213641"/>
            </a:xfrm>
            <a:custGeom>
              <a:avLst/>
              <a:gdLst/>
              <a:ahLst/>
              <a:cxnLst/>
              <a:rect l="l" t="t" r="r" b="b"/>
              <a:pathLst>
                <a:path w="53102" h="6764" extrusionOk="0">
                  <a:moveTo>
                    <a:pt x="284" y="0"/>
                  </a:moveTo>
                  <a:cubicBezTo>
                    <a:pt x="164" y="0"/>
                    <a:pt x="61" y="104"/>
                    <a:pt x="61" y="229"/>
                  </a:cubicBezTo>
                  <a:cubicBezTo>
                    <a:pt x="1" y="381"/>
                    <a:pt x="122" y="533"/>
                    <a:pt x="274" y="533"/>
                  </a:cubicBezTo>
                  <a:lnTo>
                    <a:pt x="52768" y="6764"/>
                  </a:lnTo>
                  <a:cubicBezTo>
                    <a:pt x="52920" y="6764"/>
                    <a:pt x="53072" y="6673"/>
                    <a:pt x="53072" y="6521"/>
                  </a:cubicBezTo>
                  <a:cubicBezTo>
                    <a:pt x="53102" y="6369"/>
                    <a:pt x="52980" y="6217"/>
                    <a:pt x="52828" y="6217"/>
                  </a:cubicBezTo>
                  <a:lnTo>
                    <a:pt x="365" y="16"/>
                  </a:lnTo>
                  <a:cubicBezTo>
                    <a:pt x="338" y="5"/>
                    <a:pt x="311" y="0"/>
                    <a:pt x="284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15"/>
            <p:cNvSpPr/>
            <p:nvPr/>
          </p:nvSpPr>
          <p:spPr>
            <a:xfrm>
              <a:off x="8647314" y="1130038"/>
              <a:ext cx="22110" cy="79689"/>
            </a:xfrm>
            <a:custGeom>
              <a:avLst/>
              <a:gdLst/>
              <a:ahLst/>
              <a:cxnLst/>
              <a:rect l="l" t="t" r="r" b="b"/>
              <a:pathLst>
                <a:path w="700" h="2523" extrusionOk="0">
                  <a:moveTo>
                    <a:pt x="518" y="0"/>
                  </a:moveTo>
                  <a:cubicBezTo>
                    <a:pt x="396" y="0"/>
                    <a:pt x="244" y="91"/>
                    <a:pt x="244" y="182"/>
                  </a:cubicBezTo>
                  <a:lnTo>
                    <a:pt x="1" y="2462"/>
                  </a:lnTo>
                  <a:lnTo>
                    <a:pt x="457" y="2523"/>
                  </a:lnTo>
                  <a:lnTo>
                    <a:pt x="700" y="274"/>
                  </a:lnTo>
                  <a:cubicBezTo>
                    <a:pt x="700" y="152"/>
                    <a:pt x="639" y="0"/>
                    <a:pt x="518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15"/>
            <p:cNvSpPr/>
            <p:nvPr/>
          </p:nvSpPr>
          <p:spPr>
            <a:xfrm>
              <a:off x="8389075" y="1100254"/>
              <a:ext cx="23057" cy="78773"/>
            </a:xfrm>
            <a:custGeom>
              <a:avLst/>
              <a:gdLst/>
              <a:ahLst/>
              <a:cxnLst/>
              <a:rect l="l" t="t" r="r" b="b"/>
              <a:pathLst>
                <a:path w="730" h="2494" extrusionOk="0">
                  <a:moveTo>
                    <a:pt x="517" y="1"/>
                  </a:moveTo>
                  <a:cubicBezTo>
                    <a:pt x="426" y="1"/>
                    <a:pt x="274" y="62"/>
                    <a:pt x="274" y="183"/>
                  </a:cubicBezTo>
                  <a:lnTo>
                    <a:pt x="0" y="2463"/>
                  </a:lnTo>
                  <a:lnTo>
                    <a:pt x="456" y="2493"/>
                  </a:lnTo>
                  <a:lnTo>
                    <a:pt x="730" y="274"/>
                  </a:lnTo>
                  <a:cubicBezTo>
                    <a:pt x="730" y="153"/>
                    <a:pt x="639" y="1"/>
                    <a:pt x="517" y="1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15"/>
            <p:cNvSpPr/>
            <p:nvPr/>
          </p:nvSpPr>
          <p:spPr>
            <a:xfrm>
              <a:off x="8130804" y="1068574"/>
              <a:ext cx="23089" cy="79721"/>
            </a:xfrm>
            <a:custGeom>
              <a:avLst/>
              <a:gdLst/>
              <a:ahLst/>
              <a:cxnLst/>
              <a:rect l="l" t="t" r="r" b="b"/>
              <a:pathLst>
                <a:path w="731" h="2524" extrusionOk="0">
                  <a:moveTo>
                    <a:pt x="548" y="1"/>
                  </a:moveTo>
                  <a:cubicBezTo>
                    <a:pt x="427" y="1"/>
                    <a:pt x="275" y="92"/>
                    <a:pt x="275" y="183"/>
                  </a:cubicBezTo>
                  <a:lnTo>
                    <a:pt x="1" y="2493"/>
                  </a:lnTo>
                  <a:lnTo>
                    <a:pt x="457" y="2524"/>
                  </a:lnTo>
                  <a:lnTo>
                    <a:pt x="730" y="274"/>
                  </a:lnTo>
                  <a:cubicBezTo>
                    <a:pt x="730" y="153"/>
                    <a:pt x="639" y="1"/>
                    <a:pt x="548" y="1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15"/>
            <p:cNvSpPr/>
            <p:nvPr/>
          </p:nvSpPr>
          <p:spPr>
            <a:xfrm>
              <a:off x="7871618" y="1038821"/>
              <a:ext cx="23057" cy="79721"/>
            </a:xfrm>
            <a:custGeom>
              <a:avLst/>
              <a:gdLst/>
              <a:ahLst/>
              <a:cxnLst/>
              <a:rect l="l" t="t" r="r" b="b"/>
              <a:pathLst>
                <a:path w="730" h="2524" extrusionOk="0">
                  <a:moveTo>
                    <a:pt x="547" y="0"/>
                  </a:moveTo>
                  <a:cubicBezTo>
                    <a:pt x="426" y="0"/>
                    <a:pt x="274" y="61"/>
                    <a:pt x="274" y="183"/>
                  </a:cubicBezTo>
                  <a:lnTo>
                    <a:pt x="0" y="2462"/>
                  </a:lnTo>
                  <a:lnTo>
                    <a:pt x="456" y="2523"/>
                  </a:lnTo>
                  <a:lnTo>
                    <a:pt x="730" y="274"/>
                  </a:lnTo>
                  <a:cubicBezTo>
                    <a:pt x="730" y="152"/>
                    <a:pt x="638" y="0"/>
                    <a:pt x="547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66;p15"/>
            <p:cNvSpPr/>
            <p:nvPr/>
          </p:nvSpPr>
          <p:spPr>
            <a:xfrm>
              <a:off x="7613347" y="1007141"/>
              <a:ext cx="23089" cy="79721"/>
            </a:xfrm>
            <a:custGeom>
              <a:avLst/>
              <a:gdLst/>
              <a:ahLst/>
              <a:cxnLst/>
              <a:rect l="l" t="t" r="r" b="b"/>
              <a:pathLst>
                <a:path w="731" h="2524" extrusionOk="0">
                  <a:moveTo>
                    <a:pt x="548" y="0"/>
                  </a:moveTo>
                  <a:cubicBezTo>
                    <a:pt x="426" y="0"/>
                    <a:pt x="274" y="92"/>
                    <a:pt x="274" y="213"/>
                  </a:cubicBezTo>
                  <a:lnTo>
                    <a:pt x="1" y="2493"/>
                  </a:lnTo>
                  <a:lnTo>
                    <a:pt x="457" y="2523"/>
                  </a:lnTo>
                  <a:lnTo>
                    <a:pt x="730" y="274"/>
                  </a:lnTo>
                  <a:cubicBezTo>
                    <a:pt x="730" y="183"/>
                    <a:pt x="669" y="0"/>
                    <a:pt x="548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67;p15"/>
            <p:cNvSpPr/>
            <p:nvPr/>
          </p:nvSpPr>
          <p:spPr>
            <a:xfrm>
              <a:off x="7356056" y="976409"/>
              <a:ext cx="22110" cy="78773"/>
            </a:xfrm>
            <a:custGeom>
              <a:avLst/>
              <a:gdLst/>
              <a:ahLst/>
              <a:cxnLst/>
              <a:rect l="l" t="t" r="r" b="b"/>
              <a:pathLst>
                <a:path w="700" h="2494" extrusionOk="0">
                  <a:moveTo>
                    <a:pt x="517" y="1"/>
                  </a:moveTo>
                  <a:cubicBezTo>
                    <a:pt x="396" y="1"/>
                    <a:pt x="244" y="62"/>
                    <a:pt x="244" y="183"/>
                  </a:cubicBezTo>
                  <a:lnTo>
                    <a:pt x="1" y="2463"/>
                  </a:lnTo>
                  <a:lnTo>
                    <a:pt x="457" y="2493"/>
                  </a:lnTo>
                  <a:lnTo>
                    <a:pt x="700" y="274"/>
                  </a:lnTo>
                  <a:cubicBezTo>
                    <a:pt x="700" y="153"/>
                    <a:pt x="639" y="1"/>
                    <a:pt x="517" y="1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68;p15"/>
            <p:cNvSpPr/>
            <p:nvPr/>
          </p:nvSpPr>
          <p:spPr>
            <a:xfrm>
              <a:off x="7096838" y="946656"/>
              <a:ext cx="22110" cy="78741"/>
            </a:xfrm>
            <a:custGeom>
              <a:avLst/>
              <a:gdLst/>
              <a:ahLst/>
              <a:cxnLst/>
              <a:rect l="l" t="t" r="r" b="b"/>
              <a:pathLst>
                <a:path w="700" h="2493" extrusionOk="0">
                  <a:moveTo>
                    <a:pt x="518" y="0"/>
                  </a:moveTo>
                  <a:cubicBezTo>
                    <a:pt x="396" y="0"/>
                    <a:pt x="244" y="61"/>
                    <a:pt x="244" y="183"/>
                  </a:cubicBezTo>
                  <a:lnTo>
                    <a:pt x="1" y="2462"/>
                  </a:lnTo>
                  <a:lnTo>
                    <a:pt x="457" y="2493"/>
                  </a:lnTo>
                  <a:lnTo>
                    <a:pt x="700" y="244"/>
                  </a:lnTo>
                  <a:cubicBezTo>
                    <a:pt x="700" y="152"/>
                    <a:pt x="639" y="0"/>
                    <a:pt x="518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69;p15"/>
            <p:cNvSpPr/>
            <p:nvPr/>
          </p:nvSpPr>
          <p:spPr>
            <a:xfrm>
              <a:off x="8518668" y="1147315"/>
              <a:ext cx="19235" cy="46114"/>
            </a:xfrm>
            <a:custGeom>
              <a:avLst/>
              <a:gdLst/>
              <a:ahLst/>
              <a:cxnLst/>
              <a:rect l="l" t="t" r="r" b="b"/>
              <a:pathLst>
                <a:path w="609" h="1460" extrusionOk="0">
                  <a:moveTo>
                    <a:pt x="426" y="0"/>
                  </a:moveTo>
                  <a:cubicBezTo>
                    <a:pt x="305" y="0"/>
                    <a:pt x="153" y="61"/>
                    <a:pt x="153" y="183"/>
                  </a:cubicBezTo>
                  <a:lnTo>
                    <a:pt x="1" y="1429"/>
                  </a:lnTo>
                  <a:lnTo>
                    <a:pt x="457" y="1459"/>
                  </a:lnTo>
                  <a:lnTo>
                    <a:pt x="609" y="243"/>
                  </a:lnTo>
                  <a:cubicBezTo>
                    <a:pt x="609" y="122"/>
                    <a:pt x="518" y="0"/>
                    <a:pt x="426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70;p15"/>
            <p:cNvSpPr/>
            <p:nvPr/>
          </p:nvSpPr>
          <p:spPr>
            <a:xfrm>
              <a:off x="8259450" y="1116583"/>
              <a:ext cx="19235" cy="47062"/>
            </a:xfrm>
            <a:custGeom>
              <a:avLst/>
              <a:gdLst/>
              <a:ahLst/>
              <a:cxnLst/>
              <a:rect l="l" t="t" r="r" b="b"/>
              <a:pathLst>
                <a:path w="609" h="1490" extrusionOk="0">
                  <a:moveTo>
                    <a:pt x="427" y="0"/>
                  </a:moveTo>
                  <a:cubicBezTo>
                    <a:pt x="305" y="0"/>
                    <a:pt x="153" y="92"/>
                    <a:pt x="153" y="183"/>
                  </a:cubicBezTo>
                  <a:lnTo>
                    <a:pt x="1" y="1459"/>
                  </a:lnTo>
                  <a:lnTo>
                    <a:pt x="457" y="1490"/>
                  </a:lnTo>
                  <a:lnTo>
                    <a:pt x="609" y="274"/>
                  </a:lnTo>
                  <a:cubicBezTo>
                    <a:pt x="609" y="152"/>
                    <a:pt x="518" y="0"/>
                    <a:pt x="427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71;p15"/>
            <p:cNvSpPr/>
            <p:nvPr/>
          </p:nvSpPr>
          <p:spPr>
            <a:xfrm>
              <a:off x="8001211" y="1085851"/>
              <a:ext cx="19235" cy="47093"/>
            </a:xfrm>
            <a:custGeom>
              <a:avLst/>
              <a:gdLst/>
              <a:ahLst/>
              <a:cxnLst/>
              <a:rect l="l" t="t" r="r" b="b"/>
              <a:pathLst>
                <a:path w="609" h="1491" extrusionOk="0">
                  <a:moveTo>
                    <a:pt x="426" y="1"/>
                  </a:moveTo>
                  <a:cubicBezTo>
                    <a:pt x="304" y="1"/>
                    <a:pt x="153" y="62"/>
                    <a:pt x="153" y="183"/>
                  </a:cubicBezTo>
                  <a:lnTo>
                    <a:pt x="1" y="1429"/>
                  </a:lnTo>
                  <a:lnTo>
                    <a:pt x="456" y="1490"/>
                  </a:lnTo>
                  <a:lnTo>
                    <a:pt x="608" y="274"/>
                  </a:lnTo>
                  <a:cubicBezTo>
                    <a:pt x="608" y="153"/>
                    <a:pt x="517" y="1"/>
                    <a:pt x="426" y="1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5"/>
            <p:cNvSpPr/>
            <p:nvPr/>
          </p:nvSpPr>
          <p:spPr>
            <a:xfrm>
              <a:off x="7742972" y="1055150"/>
              <a:ext cx="19204" cy="47062"/>
            </a:xfrm>
            <a:custGeom>
              <a:avLst/>
              <a:gdLst/>
              <a:ahLst/>
              <a:cxnLst/>
              <a:rect l="l" t="t" r="r" b="b"/>
              <a:pathLst>
                <a:path w="608" h="1490" extrusionOk="0">
                  <a:moveTo>
                    <a:pt x="426" y="0"/>
                  </a:moveTo>
                  <a:cubicBezTo>
                    <a:pt x="304" y="0"/>
                    <a:pt x="152" y="91"/>
                    <a:pt x="152" y="213"/>
                  </a:cubicBezTo>
                  <a:lnTo>
                    <a:pt x="0" y="1459"/>
                  </a:lnTo>
                  <a:lnTo>
                    <a:pt x="456" y="1490"/>
                  </a:lnTo>
                  <a:lnTo>
                    <a:pt x="608" y="274"/>
                  </a:lnTo>
                  <a:cubicBezTo>
                    <a:pt x="608" y="183"/>
                    <a:pt x="547" y="0"/>
                    <a:pt x="426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5"/>
            <p:cNvSpPr/>
            <p:nvPr/>
          </p:nvSpPr>
          <p:spPr>
            <a:xfrm>
              <a:off x="7483754" y="1024418"/>
              <a:ext cx="19235" cy="47062"/>
            </a:xfrm>
            <a:custGeom>
              <a:avLst/>
              <a:gdLst/>
              <a:ahLst/>
              <a:cxnLst/>
              <a:rect l="l" t="t" r="r" b="b"/>
              <a:pathLst>
                <a:path w="609" h="1490" extrusionOk="0">
                  <a:moveTo>
                    <a:pt x="426" y="0"/>
                  </a:moveTo>
                  <a:cubicBezTo>
                    <a:pt x="304" y="0"/>
                    <a:pt x="152" y="92"/>
                    <a:pt x="152" y="183"/>
                  </a:cubicBezTo>
                  <a:lnTo>
                    <a:pt x="0" y="1459"/>
                  </a:lnTo>
                  <a:lnTo>
                    <a:pt x="456" y="1490"/>
                  </a:lnTo>
                  <a:lnTo>
                    <a:pt x="608" y="274"/>
                  </a:lnTo>
                  <a:cubicBezTo>
                    <a:pt x="608" y="152"/>
                    <a:pt x="547" y="0"/>
                    <a:pt x="426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5"/>
            <p:cNvSpPr/>
            <p:nvPr/>
          </p:nvSpPr>
          <p:spPr>
            <a:xfrm>
              <a:off x="7225484" y="994665"/>
              <a:ext cx="20214" cy="47062"/>
            </a:xfrm>
            <a:custGeom>
              <a:avLst/>
              <a:gdLst/>
              <a:ahLst/>
              <a:cxnLst/>
              <a:rect l="l" t="t" r="r" b="b"/>
              <a:pathLst>
                <a:path w="640" h="1490" extrusionOk="0">
                  <a:moveTo>
                    <a:pt x="426" y="0"/>
                  </a:moveTo>
                  <a:cubicBezTo>
                    <a:pt x="335" y="0"/>
                    <a:pt x="153" y="61"/>
                    <a:pt x="153" y="183"/>
                  </a:cubicBezTo>
                  <a:lnTo>
                    <a:pt x="1" y="1429"/>
                  </a:lnTo>
                  <a:lnTo>
                    <a:pt x="487" y="1490"/>
                  </a:lnTo>
                  <a:lnTo>
                    <a:pt x="639" y="274"/>
                  </a:lnTo>
                  <a:cubicBezTo>
                    <a:pt x="639" y="152"/>
                    <a:pt x="548" y="0"/>
                    <a:pt x="426" y="0"/>
                  </a:cubicBez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6978773" y="1486191"/>
              <a:ext cx="1687776" cy="314934"/>
            </a:xfrm>
            <a:custGeom>
              <a:avLst/>
              <a:gdLst/>
              <a:ahLst/>
              <a:cxnLst/>
              <a:rect l="l" t="t" r="r" b="b"/>
              <a:pathLst>
                <a:path w="53436" h="9971" extrusionOk="0">
                  <a:moveTo>
                    <a:pt x="426" y="1"/>
                  </a:moveTo>
                  <a:lnTo>
                    <a:pt x="0" y="3679"/>
                  </a:lnTo>
                  <a:lnTo>
                    <a:pt x="53010" y="9971"/>
                  </a:lnTo>
                  <a:lnTo>
                    <a:pt x="53436" y="6293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5AC7CC">
                <a:alpha val="45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76;p15"/>
            <p:cNvSpPr/>
            <p:nvPr/>
          </p:nvSpPr>
          <p:spPr>
            <a:xfrm>
              <a:off x="7024856" y="1102180"/>
              <a:ext cx="1687776" cy="314934"/>
            </a:xfrm>
            <a:custGeom>
              <a:avLst/>
              <a:gdLst/>
              <a:ahLst/>
              <a:cxnLst/>
              <a:rect l="l" t="t" r="r" b="b"/>
              <a:pathLst>
                <a:path w="53436" h="9971" extrusionOk="0">
                  <a:moveTo>
                    <a:pt x="426" y="1"/>
                  </a:moveTo>
                  <a:lnTo>
                    <a:pt x="0" y="3678"/>
                  </a:lnTo>
                  <a:lnTo>
                    <a:pt x="53010" y="9970"/>
                  </a:lnTo>
                  <a:lnTo>
                    <a:pt x="53436" y="6292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FFFFFF"/>
            </a:solidFill>
            <a:ln w="9125" cap="flat" cmpd="sng">
              <a:solidFill>
                <a:schemeClr val="accent3"/>
              </a:solidFill>
              <a:prstDash val="solid"/>
              <a:miter lim="30395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77;p15"/>
            <p:cNvSpPr/>
            <p:nvPr/>
          </p:nvSpPr>
          <p:spPr>
            <a:xfrm>
              <a:off x="7058431" y="1132913"/>
              <a:ext cx="1113687" cy="192037"/>
            </a:xfrm>
            <a:custGeom>
              <a:avLst/>
              <a:gdLst/>
              <a:ahLst/>
              <a:cxnLst/>
              <a:rect l="l" t="t" r="r" b="b"/>
              <a:pathLst>
                <a:path w="35260" h="6080" extrusionOk="0">
                  <a:moveTo>
                    <a:pt x="214" y="0"/>
                  </a:moveTo>
                  <a:lnTo>
                    <a:pt x="1" y="1915"/>
                  </a:lnTo>
                  <a:lnTo>
                    <a:pt x="35047" y="6079"/>
                  </a:lnTo>
                  <a:lnTo>
                    <a:pt x="35260" y="4164"/>
                  </a:lnTo>
                  <a:lnTo>
                    <a:pt x="21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78;p15"/>
            <p:cNvSpPr/>
            <p:nvPr/>
          </p:nvSpPr>
          <p:spPr>
            <a:xfrm>
              <a:off x="8150987" y="1177795"/>
              <a:ext cx="55716" cy="52336"/>
            </a:xfrm>
            <a:custGeom>
              <a:avLst/>
              <a:gdLst/>
              <a:ahLst/>
              <a:cxnLst/>
              <a:rect l="l" t="t" r="r" b="b"/>
              <a:pathLst>
                <a:path w="1764" h="1657" extrusionOk="0">
                  <a:moveTo>
                    <a:pt x="896" y="1"/>
                  </a:moveTo>
                  <a:cubicBezTo>
                    <a:pt x="483" y="1"/>
                    <a:pt x="119" y="317"/>
                    <a:pt x="91" y="737"/>
                  </a:cubicBezTo>
                  <a:cubicBezTo>
                    <a:pt x="0" y="1193"/>
                    <a:pt x="335" y="1619"/>
                    <a:pt x="821" y="1649"/>
                  </a:cubicBezTo>
                  <a:cubicBezTo>
                    <a:pt x="855" y="1654"/>
                    <a:pt x="888" y="1656"/>
                    <a:pt x="922" y="1656"/>
                  </a:cubicBezTo>
                  <a:cubicBezTo>
                    <a:pt x="1312" y="1656"/>
                    <a:pt x="1677" y="1340"/>
                    <a:pt x="1733" y="920"/>
                  </a:cubicBezTo>
                  <a:cubicBezTo>
                    <a:pt x="1763" y="464"/>
                    <a:pt x="1429" y="38"/>
                    <a:pt x="1003" y="8"/>
                  </a:cubicBezTo>
                  <a:cubicBezTo>
                    <a:pt x="967" y="3"/>
                    <a:pt x="931" y="1"/>
                    <a:pt x="896" y="1"/>
                  </a:cubicBezTo>
                  <a:close/>
                </a:path>
              </a:pathLst>
            </a:custGeom>
            <a:solidFill>
              <a:srgbClr val="CC50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8159610" y="1222172"/>
              <a:ext cx="23089" cy="124856"/>
            </a:xfrm>
            <a:custGeom>
              <a:avLst/>
              <a:gdLst/>
              <a:ahLst/>
              <a:cxnLst/>
              <a:rect l="l" t="t" r="r" b="b"/>
              <a:pathLst>
                <a:path w="731" h="3953" extrusionOk="0">
                  <a:moveTo>
                    <a:pt x="457" y="1"/>
                  </a:moveTo>
                  <a:lnTo>
                    <a:pt x="31" y="3800"/>
                  </a:lnTo>
                  <a:cubicBezTo>
                    <a:pt x="1" y="3892"/>
                    <a:pt x="62" y="3922"/>
                    <a:pt x="153" y="3952"/>
                  </a:cubicBezTo>
                  <a:cubicBezTo>
                    <a:pt x="244" y="3952"/>
                    <a:pt x="305" y="3922"/>
                    <a:pt x="305" y="3831"/>
                  </a:cubicBezTo>
                  <a:lnTo>
                    <a:pt x="730" y="31"/>
                  </a:lnTo>
                  <a:lnTo>
                    <a:pt x="457" y="1"/>
                  </a:lnTo>
                  <a:close/>
                </a:path>
              </a:pathLst>
            </a:custGeom>
            <a:solidFill>
              <a:srgbClr val="CC504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80;p15"/>
            <p:cNvSpPr/>
            <p:nvPr/>
          </p:nvSpPr>
          <p:spPr>
            <a:xfrm>
              <a:off x="7001799" y="1294186"/>
              <a:ext cx="1687808" cy="314934"/>
            </a:xfrm>
            <a:custGeom>
              <a:avLst/>
              <a:gdLst/>
              <a:ahLst/>
              <a:cxnLst/>
              <a:rect l="l" t="t" r="r" b="b"/>
              <a:pathLst>
                <a:path w="53437" h="9971" extrusionOk="0">
                  <a:moveTo>
                    <a:pt x="426" y="1"/>
                  </a:moveTo>
                  <a:lnTo>
                    <a:pt x="1" y="3679"/>
                  </a:lnTo>
                  <a:lnTo>
                    <a:pt x="53011" y="9970"/>
                  </a:lnTo>
                  <a:lnTo>
                    <a:pt x="53436" y="6293"/>
                  </a:lnTo>
                  <a:lnTo>
                    <a:pt x="426" y="1"/>
                  </a:lnTo>
                  <a:close/>
                </a:path>
              </a:pathLst>
            </a:custGeom>
            <a:solidFill>
              <a:srgbClr val="5AC7CC">
                <a:alpha val="4598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81;p15"/>
            <p:cNvSpPr/>
            <p:nvPr/>
          </p:nvSpPr>
          <p:spPr>
            <a:xfrm>
              <a:off x="7404065" y="1367147"/>
              <a:ext cx="28837" cy="69171"/>
            </a:xfrm>
            <a:custGeom>
              <a:avLst/>
              <a:gdLst/>
              <a:ahLst/>
              <a:cxnLst/>
              <a:rect l="l" t="t" r="r" b="b"/>
              <a:pathLst>
                <a:path w="913" h="2190" extrusionOk="0">
                  <a:moveTo>
                    <a:pt x="912" y="1"/>
                  </a:moveTo>
                  <a:lnTo>
                    <a:pt x="0" y="1004"/>
                  </a:lnTo>
                  <a:lnTo>
                    <a:pt x="639" y="2189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15"/>
            <p:cNvSpPr/>
            <p:nvPr/>
          </p:nvSpPr>
          <p:spPr>
            <a:xfrm>
              <a:off x="7424216" y="1367147"/>
              <a:ext cx="28837" cy="69171"/>
            </a:xfrm>
            <a:custGeom>
              <a:avLst/>
              <a:gdLst/>
              <a:ahLst/>
              <a:cxnLst/>
              <a:rect l="l" t="t" r="r" b="b"/>
              <a:pathLst>
                <a:path w="913" h="2190" extrusionOk="0">
                  <a:moveTo>
                    <a:pt x="274" y="1"/>
                  </a:moveTo>
                  <a:lnTo>
                    <a:pt x="1" y="2189"/>
                  </a:lnTo>
                  <a:lnTo>
                    <a:pt x="913" y="1186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15"/>
            <p:cNvSpPr/>
            <p:nvPr/>
          </p:nvSpPr>
          <p:spPr>
            <a:xfrm>
              <a:off x="7517361" y="1380602"/>
              <a:ext cx="27858" cy="69140"/>
            </a:xfrm>
            <a:custGeom>
              <a:avLst/>
              <a:gdLst/>
              <a:ahLst/>
              <a:cxnLst/>
              <a:rect l="l" t="t" r="r" b="b"/>
              <a:pathLst>
                <a:path w="882" h="2189" extrusionOk="0">
                  <a:moveTo>
                    <a:pt x="882" y="0"/>
                  </a:moveTo>
                  <a:lnTo>
                    <a:pt x="0" y="1003"/>
                  </a:lnTo>
                  <a:lnTo>
                    <a:pt x="638" y="2189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5"/>
            <p:cNvSpPr/>
            <p:nvPr/>
          </p:nvSpPr>
          <p:spPr>
            <a:xfrm>
              <a:off x="7537512" y="1380602"/>
              <a:ext cx="27858" cy="69140"/>
            </a:xfrm>
            <a:custGeom>
              <a:avLst/>
              <a:gdLst/>
              <a:ahLst/>
              <a:cxnLst/>
              <a:rect l="l" t="t" r="r" b="b"/>
              <a:pathLst>
                <a:path w="882" h="2189" extrusionOk="0">
                  <a:moveTo>
                    <a:pt x="244" y="0"/>
                  </a:moveTo>
                  <a:lnTo>
                    <a:pt x="0" y="2189"/>
                  </a:lnTo>
                  <a:lnTo>
                    <a:pt x="882" y="1186"/>
                  </a:lnTo>
                  <a:lnTo>
                    <a:pt x="244" y="0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5"/>
            <p:cNvSpPr/>
            <p:nvPr/>
          </p:nvSpPr>
          <p:spPr>
            <a:xfrm>
              <a:off x="8279633" y="1471788"/>
              <a:ext cx="28837" cy="69171"/>
            </a:xfrm>
            <a:custGeom>
              <a:avLst/>
              <a:gdLst/>
              <a:ahLst/>
              <a:cxnLst/>
              <a:rect l="l" t="t" r="r" b="b"/>
              <a:pathLst>
                <a:path w="913" h="2190" extrusionOk="0">
                  <a:moveTo>
                    <a:pt x="912" y="1"/>
                  </a:moveTo>
                  <a:lnTo>
                    <a:pt x="0" y="1004"/>
                  </a:lnTo>
                  <a:lnTo>
                    <a:pt x="639" y="2189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5"/>
            <p:cNvSpPr/>
            <p:nvPr/>
          </p:nvSpPr>
          <p:spPr>
            <a:xfrm>
              <a:off x="8299784" y="1471788"/>
              <a:ext cx="27890" cy="69171"/>
            </a:xfrm>
            <a:custGeom>
              <a:avLst/>
              <a:gdLst/>
              <a:ahLst/>
              <a:cxnLst/>
              <a:rect l="l" t="t" r="r" b="b"/>
              <a:pathLst>
                <a:path w="883" h="2190" extrusionOk="0">
                  <a:moveTo>
                    <a:pt x="274" y="1"/>
                  </a:moveTo>
                  <a:lnTo>
                    <a:pt x="1" y="2189"/>
                  </a:lnTo>
                  <a:lnTo>
                    <a:pt x="882" y="1186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15"/>
            <p:cNvSpPr/>
            <p:nvPr/>
          </p:nvSpPr>
          <p:spPr>
            <a:xfrm>
              <a:off x="7879293" y="1614836"/>
              <a:ext cx="26910" cy="68192"/>
            </a:xfrm>
            <a:custGeom>
              <a:avLst/>
              <a:gdLst/>
              <a:ahLst/>
              <a:cxnLst/>
              <a:rect l="l" t="t" r="r" b="b"/>
              <a:pathLst>
                <a:path w="852" h="2159" extrusionOk="0">
                  <a:moveTo>
                    <a:pt x="851" y="1"/>
                  </a:moveTo>
                  <a:lnTo>
                    <a:pt x="0" y="1004"/>
                  </a:lnTo>
                  <a:lnTo>
                    <a:pt x="578" y="2159"/>
                  </a:lnTo>
                  <a:lnTo>
                    <a:pt x="851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15"/>
            <p:cNvSpPr/>
            <p:nvPr/>
          </p:nvSpPr>
          <p:spPr>
            <a:xfrm>
              <a:off x="7897518" y="1614836"/>
              <a:ext cx="29816" cy="68192"/>
            </a:xfrm>
            <a:custGeom>
              <a:avLst/>
              <a:gdLst/>
              <a:ahLst/>
              <a:cxnLst/>
              <a:rect l="l" t="t" r="r" b="b"/>
              <a:pathLst>
                <a:path w="944" h="2159" extrusionOk="0">
                  <a:moveTo>
                    <a:pt x="274" y="1"/>
                  </a:moveTo>
                  <a:lnTo>
                    <a:pt x="1" y="2159"/>
                  </a:lnTo>
                  <a:lnTo>
                    <a:pt x="943" y="1186"/>
                  </a:lnTo>
                  <a:lnTo>
                    <a:pt x="274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15"/>
            <p:cNvSpPr/>
            <p:nvPr/>
          </p:nvSpPr>
          <p:spPr>
            <a:xfrm>
              <a:off x="7027730" y="1519797"/>
              <a:ext cx="27858" cy="69171"/>
            </a:xfrm>
            <a:custGeom>
              <a:avLst/>
              <a:gdLst/>
              <a:ahLst/>
              <a:cxnLst/>
              <a:rect l="l" t="t" r="r" b="b"/>
              <a:pathLst>
                <a:path w="882" h="2190" extrusionOk="0">
                  <a:moveTo>
                    <a:pt x="882" y="1"/>
                  </a:moveTo>
                  <a:lnTo>
                    <a:pt x="0" y="1004"/>
                  </a:lnTo>
                  <a:lnTo>
                    <a:pt x="669" y="2189"/>
                  </a:lnTo>
                  <a:lnTo>
                    <a:pt x="882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15"/>
            <p:cNvSpPr/>
            <p:nvPr/>
          </p:nvSpPr>
          <p:spPr>
            <a:xfrm>
              <a:off x="7048860" y="1519797"/>
              <a:ext cx="26910" cy="69171"/>
            </a:xfrm>
            <a:custGeom>
              <a:avLst/>
              <a:gdLst/>
              <a:ahLst/>
              <a:cxnLst/>
              <a:rect l="l" t="t" r="r" b="b"/>
              <a:pathLst>
                <a:path w="852" h="2190" extrusionOk="0">
                  <a:moveTo>
                    <a:pt x="213" y="1"/>
                  </a:moveTo>
                  <a:lnTo>
                    <a:pt x="0" y="2189"/>
                  </a:lnTo>
                  <a:lnTo>
                    <a:pt x="851" y="1186"/>
                  </a:lnTo>
                  <a:lnTo>
                    <a:pt x="213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91;p15"/>
            <p:cNvSpPr/>
            <p:nvPr/>
          </p:nvSpPr>
          <p:spPr>
            <a:xfrm>
              <a:off x="7181328" y="1337394"/>
              <a:ext cx="24036" cy="47062"/>
            </a:xfrm>
            <a:custGeom>
              <a:avLst/>
              <a:gdLst/>
              <a:ahLst/>
              <a:cxnLst/>
              <a:rect l="l" t="t" r="r" b="b"/>
              <a:pathLst>
                <a:path w="761" h="1490" extrusionOk="0">
                  <a:moveTo>
                    <a:pt x="1" y="0"/>
                  </a:moveTo>
                  <a:lnTo>
                    <a:pt x="578" y="1490"/>
                  </a:lnTo>
                  <a:lnTo>
                    <a:pt x="761" y="92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92;p15"/>
            <p:cNvSpPr/>
            <p:nvPr/>
          </p:nvSpPr>
          <p:spPr>
            <a:xfrm>
              <a:off x="7199584" y="1340268"/>
              <a:ext cx="29785" cy="44187"/>
            </a:xfrm>
            <a:custGeom>
              <a:avLst/>
              <a:gdLst/>
              <a:ahLst/>
              <a:cxnLst/>
              <a:rect l="l" t="t" r="r" b="b"/>
              <a:pathLst>
                <a:path w="943" h="1399" extrusionOk="0">
                  <a:moveTo>
                    <a:pt x="183" y="1"/>
                  </a:moveTo>
                  <a:lnTo>
                    <a:pt x="0" y="1399"/>
                  </a:lnTo>
                  <a:lnTo>
                    <a:pt x="942" y="92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93;p15"/>
            <p:cNvSpPr/>
            <p:nvPr/>
          </p:nvSpPr>
          <p:spPr>
            <a:xfrm>
              <a:off x="7173653" y="1366199"/>
              <a:ext cx="27858" cy="43240"/>
            </a:xfrm>
            <a:custGeom>
              <a:avLst/>
              <a:gdLst/>
              <a:ahLst/>
              <a:cxnLst/>
              <a:rect l="l" t="t" r="r" b="b"/>
              <a:pathLst>
                <a:path w="882" h="1369" extrusionOk="0">
                  <a:moveTo>
                    <a:pt x="882" y="0"/>
                  </a:moveTo>
                  <a:lnTo>
                    <a:pt x="0" y="1277"/>
                  </a:lnTo>
                  <a:lnTo>
                    <a:pt x="760" y="1368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94;p15"/>
            <p:cNvSpPr/>
            <p:nvPr/>
          </p:nvSpPr>
          <p:spPr>
            <a:xfrm>
              <a:off x="7197657" y="1366199"/>
              <a:ext cx="24036" cy="46114"/>
            </a:xfrm>
            <a:custGeom>
              <a:avLst/>
              <a:gdLst/>
              <a:ahLst/>
              <a:cxnLst/>
              <a:rect l="l" t="t" r="r" b="b"/>
              <a:pathLst>
                <a:path w="761" h="1460" extrusionOk="0">
                  <a:moveTo>
                    <a:pt x="122" y="0"/>
                  </a:moveTo>
                  <a:lnTo>
                    <a:pt x="0" y="1368"/>
                  </a:lnTo>
                  <a:lnTo>
                    <a:pt x="760" y="1459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95;p15"/>
            <p:cNvSpPr/>
            <p:nvPr/>
          </p:nvSpPr>
          <p:spPr>
            <a:xfrm>
              <a:off x="7933998" y="1427632"/>
              <a:ext cx="24036" cy="47093"/>
            </a:xfrm>
            <a:custGeom>
              <a:avLst/>
              <a:gdLst/>
              <a:ahLst/>
              <a:cxnLst/>
              <a:rect l="l" t="t" r="r" b="b"/>
              <a:pathLst>
                <a:path w="761" h="1491" extrusionOk="0">
                  <a:moveTo>
                    <a:pt x="1" y="1"/>
                  </a:moveTo>
                  <a:lnTo>
                    <a:pt x="609" y="1490"/>
                  </a:lnTo>
                  <a:lnTo>
                    <a:pt x="761" y="12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96;p15"/>
            <p:cNvSpPr/>
            <p:nvPr/>
          </p:nvSpPr>
          <p:spPr>
            <a:xfrm>
              <a:off x="7953202" y="1431486"/>
              <a:ext cx="28837" cy="43240"/>
            </a:xfrm>
            <a:custGeom>
              <a:avLst/>
              <a:gdLst/>
              <a:ahLst/>
              <a:cxnLst/>
              <a:rect l="l" t="t" r="r" b="b"/>
              <a:pathLst>
                <a:path w="913" h="1369" extrusionOk="0">
                  <a:moveTo>
                    <a:pt x="153" y="0"/>
                  </a:moveTo>
                  <a:lnTo>
                    <a:pt x="1" y="1368"/>
                  </a:lnTo>
                  <a:lnTo>
                    <a:pt x="913" y="61"/>
                  </a:lnTo>
                  <a:lnTo>
                    <a:pt x="153" y="0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97;p15"/>
            <p:cNvSpPr/>
            <p:nvPr/>
          </p:nvSpPr>
          <p:spPr>
            <a:xfrm>
              <a:off x="7927302" y="1456438"/>
              <a:ext cx="28806" cy="43240"/>
            </a:xfrm>
            <a:custGeom>
              <a:avLst/>
              <a:gdLst/>
              <a:ahLst/>
              <a:cxnLst/>
              <a:rect l="l" t="t" r="r" b="b"/>
              <a:pathLst>
                <a:path w="912" h="1369" extrusionOk="0">
                  <a:moveTo>
                    <a:pt x="912" y="1"/>
                  </a:moveTo>
                  <a:lnTo>
                    <a:pt x="0" y="1247"/>
                  </a:lnTo>
                  <a:lnTo>
                    <a:pt x="760" y="1368"/>
                  </a:lnTo>
                  <a:lnTo>
                    <a:pt x="912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98;p15"/>
            <p:cNvSpPr/>
            <p:nvPr/>
          </p:nvSpPr>
          <p:spPr>
            <a:xfrm>
              <a:off x="7951275" y="1456438"/>
              <a:ext cx="24036" cy="46114"/>
            </a:xfrm>
            <a:custGeom>
              <a:avLst/>
              <a:gdLst/>
              <a:ahLst/>
              <a:cxnLst/>
              <a:rect l="l" t="t" r="r" b="b"/>
              <a:pathLst>
                <a:path w="761" h="1460" extrusionOk="0">
                  <a:moveTo>
                    <a:pt x="153" y="1"/>
                  </a:moveTo>
                  <a:lnTo>
                    <a:pt x="1" y="1368"/>
                  </a:lnTo>
                  <a:lnTo>
                    <a:pt x="761" y="1459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99;p15"/>
            <p:cNvSpPr/>
            <p:nvPr/>
          </p:nvSpPr>
          <p:spPr>
            <a:xfrm>
              <a:off x="8544600" y="1694525"/>
              <a:ext cx="24036" cy="46114"/>
            </a:xfrm>
            <a:custGeom>
              <a:avLst/>
              <a:gdLst/>
              <a:ahLst/>
              <a:cxnLst/>
              <a:rect l="l" t="t" r="r" b="b"/>
              <a:pathLst>
                <a:path w="761" h="1460" extrusionOk="0">
                  <a:moveTo>
                    <a:pt x="1" y="1"/>
                  </a:moveTo>
                  <a:lnTo>
                    <a:pt x="578" y="1460"/>
                  </a:lnTo>
                  <a:lnTo>
                    <a:pt x="760" y="9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100;p15"/>
            <p:cNvSpPr/>
            <p:nvPr/>
          </p:nvSpPr>
          <p:spPr>
            <a:xfrm>
              <a:off x="8562856" y="1697400"/>
              <a:ext cx="29785" cy="43240"/>
            </a:xfrm>
            <a:custGeom>
              <a:avLst/>
              <a:gdLst/>
              <a:ahLst/>
              <a:cxnLst/>
              <a:rect l="l" t="t" r="r" b="b"/>
              <a:pathLst>
                <a:path w="943" h="1369" extrusionOk="0">
                  <a:moveTo>
                    <a:pt x="182" y="1"/>
                  </a:moveTo>
                  <a:lnTo>
                    <a:pt x="0" y="1369"/>
                  </a:lnTo>
                  <a:lnTo>
                    <a:pt x="942" y="92"/>
                  </a:lnTo>
                  <a:lnTo>
                    <a:pt x="182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101;p15"/>
            <p:cNvSpPr/>
            <p:nvPr/>
          </p:nvSpPr>
          <p:spPr>
            <a:xfrm>
              <a:off x="8536924" y="1723331"/>
              <a:ext cx="28837" cy="43240"/>
            </a:xfrm>
            <a:custGeom>
              <a:avLst/>
              <a:gdLst/>
              <a:ahLst/>
              <a:cxnLst/>
              <a:rect l="l" t="t" r="r" b="b"/>
              <a:pathLst>
                <a:path w="913" h="1369" extrusionOk="0">
                  <a:moveTo>
                    <a:pt x="912" y="0"/>
                  </a:moveTo>
                  <a:lnTo>
                    <a:pt x="0" y="1247"/>
                  </a:lnTo>
                  <a:lnTo>
                    <a:pt x="760" y="1368"/>
                  </a:lnTo>
                  <a:lnTo>
                    <a:pt x="912" y="0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102;p15"/>
            <p:cNvSpPr/>
            <p:nvPr/>
          </p:nvSpPr>
          <p:spPr>
            <a:xfrm>
              <a:off x="8560929" y="1723331"/>
              <a:ext cx="24036" cy="45167"/>
            </a:xfrm>
            <a:custGeom>
              <a:avLst/>
              <a:gdLst/>
              <a:ahLst/>
              <a:cxnLst/>
              <a:rect l="l" t="t" r="r" b="b"/>
              <a:pathLst>
                <a:path w="761" h="1430" extrusionOk="0">
                  <a:moveTo>
                    <a:pt x="152" y="0"/>
                  </a:moveTo>
                  <a:lnTo>
                    <a:pt x="0" y="1368"/>
                  </a:lnTo>
                  <a:lnTo>
                    <a:pt x="760" y="1429"/>
                  </a:lnTo>
                  <a:lnTo>
                    <a:pt x="152" y="0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5"/>
            <p:cNvSpPr/>
            <p:nvPr/>
          </p:nvSpPr>
          <p:spPr>
            <a:xfrm>
              <a:off x="8054969" y="1636914"/>
              <a:ext cx="24036" cy="46114"/>
            </a:xfrm>
            <a:custGeom>
              <a:avLst/>
              <a:gdLst/>
              <a:ahLst/>
              <a:cxnLst/>
              <a:rect l="l" t="t" r="r" b="b"/>
              <a:pathLst>
                <a:path w="761" h="1460" extrusionOk="0">
                  <a:moveTo>
                    <a:pt x="1" y="1"/>
                  </a:moveTo>
                  <a:lnTo>
                    <a:pt x="609" y="1460"/>
                  </a:lnTo>
                  <a:lnTo>
                    <a:pt x="761" y="6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5"/>
            <p:cNvSpPr/>
            <p:nvPr/>
          </p:nvSpPr>
          <p:spPr>
            <a:xfrm>
              <a:off x="8074173" y="1638841"/>
              <a:ext cx="28837" cy="44187"/>
            </a:xfrm>
            <a:custGeom>
              <a:avLst/>
              <a:gdLst/>
              <a:ahLst/>
              <a:cxnLst/>
              <a:rect l="l" t="t" r="r" b="b"/>
              <a:pathLst>
                <a:path w="913" h="1399" extrusionOk="0">
                  <a:moveTo>
                    <a:pt x="153" y="1"/>
                  </a:moveTo>
                  <a:lnTo>
                    <a:pt x="1" y="1399"/>
                  </a:lnTo>
                  <a:lnTo>
                    <a:pt x="912" y="92"/>
                  </a:lnTo>
                  <a:lnTo>
                    <a:pt x="153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5"/>
            <p:cNvSpPr/>
            <p:nvPr/>
          </p:nvSpPr>
          <p:spPr>
            <a:xfrm>
              <a:off x="8047294" y="1665720"/>
              <a:ext cx="29785" cy="41313"/>
            </a:xfrm>
            <a:custGeom>
              <a:avLst/>
              <a:gdLst/>
              <a:ahLst/>
              <a:cxnLst/>
              <a:rect l="l" t="t" r="r" b="b"/>
              <a:pathLst>
                <a:path w="943" h="1308" extrusionOk="0">
                  <a:moveTo>
                    <a:pt x="943" y="1"/>
                  </a:moveTo>
                  <a:lnTo>
                    <a:pt x="1" y="1247"/>
                  </a:lnTo>
                  <a:lnTo>
                    <a:pt x="760" y="1308"/>
                  </a:lnTo>
                  <a:lnTo>
                    <a:pt x="943" y="1"/>
                  </a:lnTo>
                  <a:close/>
                </a:path>
              </a:pathLst>
            </a:custGeom>
            <a:solidFill>
              <a:srgbClr val="264E8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15"/>
            <p:cNvSpPr/>
            <p:nvPr/>
          </p:nvSpPr>
          <p:spPr>
            <a:xfrm>
              <a:off x="8071298" y="1665720"/>
              <a:ext cx="24036" cy="45167"/>
            </a:xfrm>
            <a:custGeom>
              <a:avLst/>
              <a:gdLst/>
              <a:ahLst/>
              <a:cxnLst/>
              <a:rect l="l" t="t" r="r" b="b"/>
              <a:pathLst>
                <a:path w="761" h="1430" extrusionOk="0">
                  <a:moveTo>
                    <a:pt x="183" y="1"/>
                  </a:moveTo>
                  <a:lnTo>
                    <a:pt x="0" y="1308"/>
                  </a:lnTo>
                  <a:lnTo>
                    <a:pt x="760" y="1429"/>
                  </a:lnTo>
                  <a:lnTo>
                    <a:pt x="760" y="1429"/>
                  </a:lnTo>
                  <a:lnTo>
                    <a:pt x="183" y="1"/>
                  </a:ln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15"/>
            <p:cNvSpPr/>
            <p:nvPr/>
          </p:nvSpPr>
          <p:spPr>
            <a:xfrm>
              <a:off x="5151802" y="3336156"/>
              <a:ext cx="707567" cy="163294"/>
            </a:xfrm>
            <a:custGeom>
              <a:avLst/>
              <a:gdLst/>
              <a:ahLst/>
              <a:cxnLst/>
              <a:rect l="l" t="t" r="r" b="b"/>
              <a:pathLst>
                <a:path w="22402" h="5170" extrusionOk="0">
                  <a:moveTo>
                    <a:pt x="528" y="1"/>
                  </a:moveTo>
                  <a:cubicBezTo>
                    <a:pt x="521" y="1"/>
                    <a:pt x="517" y="1"/>
                    <a:pt x="517" y="2"/>
                  </a:cubicBezTo>
                  <a:cubicBezTo>
                    <a:pt x="304" y="2"/>
                    <a:pt x="122" y="93"/>
                    <a:pt x="61" y="306"/>
                  </a:cubicBezTo>
                  <a:cubicBezTo>
                    <a:pt x="0" y="367"/>
                    <a:pt x="0" y="397"/>
                    <a:pt x="0" y="488"/>
                  </a:cubicBezTo>
                  <a:cubicBezTo>
                    <a:pt x="61" y="671"/>
                    <a:pt x="213" y="853"/>
                    <a:pt x="395" y="944"/>
                  </a:cubicBezTo>
                  <a:cubicBezTo>
                    <a:pt x="395" y="944"/>
                    <a:pt x="12098" y="4622"/>
                    <a:pt x="16535" y="5169"/>
                  </a:cubicBezTo>
                  <a:cubicBezTo>
                    <a:pt x="16809" y="5169"/>
                    <a:pt x="17082" y="5078"/>
                    <a:pt x="17295" y="4896"/>
                  </a:cubicBezTo>
                  <a:cubicBezTo>
                    <a:pt x="17751" y="4501"/>
                    <a:pt x="18602" y="3832"/>
                    <a:pt x="18876" y="3650"/>
                  </a:cubicBezTo>
                  <a:cubicBezTo>
                    <a:pt x="19063" y="3507"/>
                    <a:pt x="19349" y="3453"/>
                    <a:pt x="19673" y="3453"/>
                  </a:cubicBezTo>
                  <a:cubicBezTo>
                    <a:pt x="20661" y="3453"/>
                    <a:pt x="22007" y="3953"/>
                    <a:pt x="22007" y="3953"/>
                  </a:cubicBezTo>
                  <a:lnTo>
                    <a:pt x="22402" y="2586"/>
                  </a:lnTo>
                  <a:cubicBezTo>
                    <a:pt x="18686" y="2046"/>
                    <a:pt x="1031" y="1"/>
                    <a:pt x="528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15"/>
            <p:cNvSpPr/>
            <p:nvPr/>
          </p:nvSpPr>
          <p:spPr>
            <a:xfrm>
              <a:off x="5805580" y="3281293"/>
              <a:ext cx="425324" cy="249269"/>
            </a:xfrm>
            <a:custGeom>
              <a:avLst/>
              <a:gdLst/>
              <a:ahLst/>
              <a:cxnLst/>
              <a:rect l="l" t="t" r="r" b="b"/>
              <a:pathLst>
                <a:path w="13466" h="7892" extrusionOk="0">
                  <a:moveTo>
                    <a:pt x="9036" y="1705"/>
                  </a:moveTo>
                  <a:cubicBezTo>
                    <a:pt x="9648" y="1705"/>
                    <a:pt x="10219" y="1865"/>
                    <a:pt x="10669" y="2225"/>
                  </a:cubicBezTo>
                  <a:cubicBezTo>
                    <a:pt x="11460" y="2833"/>
                    <a:pt x="11733" y="3897"/>
                    <a:pt x="11277" y="4809"/>
                  </a:cubicBezTo>
                  <a:cubicBezTo>
                    <a:pt x="10826" y="5687"/>
                    <a:pt x="9856" y="6255"/>
                    <a:pt x="8864" y="6255"/>
                  </a:cubicBezTo>
                  <a:cubicBezTo>
                    <a:pt x="8655" y="6255"/>
                    <a:pt x="8444" y="6230"/>
                    <a:pt x="8238" y="6177"/>
                  </a:cubicBezTo>
                  <a:lnTo>
                    <a:pt x="5350" y="5387"/>
                  </a:lnTo>
                  <a:cubicBezTo>
                    <a:pt x="4621" y="5174"/>
                    <a:pt x="4712" y="4475"/>
                    <a:pt x="5077" y="3867"/>
                  </a:cubicBezTo>
                  <a:cubicBezTo>
                    <a:pt x="5911" y="2605"/>
                    <a:pt x="7587" y="1705"/>
                    <a:pt x="9036" y="1705"/>
                  </a:cubicBezTo>
                  <a:close/>
                  <a:moveTo>
                    <a:pt x="9009" y="1"/>
                  </a:moveTo>
                  <a:cubicBezTo>
                    <a:pt x="6533" y="1"/>
                    <a:pt x="4044" y="1425"/>
                    <a:pt x="2675" y="3441"/>
                  </a:cubicBezTo>
                  <a:cubicBezTo>
                    <a:pt x="2523" y="3745"/>
                    <a:pt x="2219" y="3897"/>
                    <a:pt x="1885" y="3897"/>
                  </a:cubicBezTo>
                  <a:cubicBezTo>
                    <a:pt x="1399" y="3897"/>
                    <a:pt x="1125" y="3897"/>
                    <a:pt x="669" y="3836"/>
                  </a:cubicBezTo>
                  <a:cubicBezTo>
                    <a:pt x="548" y="3836"/>
                    <a:pt x="457" y="3928"/>
                    <a:pt x="396" y="4049"/>
                  </a:cubicBezTo>
                  <a:lnTo>
                    <a:pt x="31" y="5478"/>
                  </a:lnTo>
                  <a:cubicBezTo>
                    <a:pt x="1" y="5599"/>
                    <a:pt x="61" y="5721"/>
                    <a:pt x="183" y="5721"/>
                  </a:cubicBezTo>
                  <a:lnTo>
                    <a:pt x="7448" y="7727"/>
                  </a:lnTo>
                  <a:cubicBezTo>
                    <a:pt x="7843" y="7838"/>
                    <a:pt x="8251" y="7891"/>
                    <a:pt x="8660" y="7891"/>
                  </a:cubicBezTo>
                  <a:cubicBezTo>
                    <a:pt x="10483" y="7891"/>
                    <a:pt x="12315" y="6832"/>
                    <a:pt x="13010" y="5143"/>
                  </a:cubicBezTo>
                  <a:cubicBezTo>
                    <a:pt x="13466" y="4080"/>
                    <a:pt x="13405" y="3016"/>
                    <a:pt x="12980" y="2104"/>
                  </a:cubicBezTo>
                  <a:cubicBezTo>
                    <a:pt x="12554" y="1222"/>
                    <a:pt x="11733" y="523"/>
                    <a:pt x="10639" y="219"/>
                  </a:cubicBezTo>
                  <a:cubicBezTo>
                    <a:pt x="10105" y="70"/>
                    <a:pt x="9557" y="1"/>
                    <a:pt x="900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15"/>
            <p:cNvSpPr/>
            <p:nvPr/>
          </p:nvSpPr>
          <p:spPr>
            <a:xfrm>
              <a:off x="3693491" y="2845451"/>
              <a:ext cx="1845227" cy="1425084"/>
            </a:xfrm>
            <a:custGeom>
              <a:avLst/>
              <a:gdLst/>
              <a:ahLst/>
              <a:cxnLst/>
              <a:rect l="l" t="t" r="r" b="b"/>
              <a:pathLst>
                <a:path w="58421" h="45119" extrusionOk="0">
                  <a:moveTo>
                    <a:pt x="47526" y="1"/>
                  </a:moveTo>
                  <a:cubicBezTo>
                    <a:pt x="47471" y="1"/>
                    <a:pt x="47414" y="12"/>
                    <a:pt x="47357" y="36"/>
                  </a:cubicBezTo>
                  <a:lnTo>
                    <a:pt x="41733" y="2772"/>
                  </a:lnTo>
                  <a:lnTo>
                    <a:pt x="243" y="22894"/>
                  </a:lnTo>
                  <a:cubicBezTo>
                    <a:pt x="61" y="23015"/>
                    <a:pt x="0" y="23228"/>
                    <a:pt x="61" y="23441"/>
                  </a:cubicBezTo>
                  <a:lnTo>
                    <a:pt x="10487" y="44900"/>
                  </a:lnTo>
                  <a:cubicBezTo>
                    <a:pt x="10553" y="45034"/>
                    <a:pt x="10701" y="45118"/>
                    <a:pt x="10848" y="45118"/>
                  </a:cubicBezTo>
                  <a:cubicBezTo>
                    <a:pt x="10901" y="45118"/>
                    <a:pt x="10954" y="45107"/>
                    <a:pt x="11003" y="45083"/>
                  </a:cubicBezTo>
                  <a:lnTo>
                    <a:pt x="58117" y="22225"/>
                  </a:lnTo>
                  <a:cubicBezTo>
                    <a:pt x="58360" y="22103"/>
                    <a:pt x="58421" y="21860"/>
                    <a:pt x="58299" y="21678"/>
                  </a:cubicBezTo>
                  <a:lnTo>
                    <a:pt x="52889" y="10462"/>
                  </a:lnTo>
                  <a:lnTo>
                    <a:pt x="47904" y="219"/>
                  </a:lnTo>
                  <a:cubicBezTo>
                    <a:pt x="47815" y="85"/>
                    <a:pt x="47677" y="1"/>
                    <a:pt x="4752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15"/>
            <p:cNvSpPr/>
            <p:nvPr/>
          </p:nvSpPr>
          <p:spPr>
            <a:xfrm>
              <a:off x="5130672" y="2903062"/>
              <a:ext cx="85469" cy="89228"/>
            </a:xfrm>
            <a:custGeom>
              <a:avLst/>
              <a:gdLst/>
              <a:ahLst/>
              <a:cxnLst/>
              <a:rect l="l" t="t" r="r" b="b"/>
              <a:pathLst>
                <a:path w="2706" h="2825" extrusionOk="0">
                  <a:moveTo>
                    <a:pt x="1524" y="0"/>
                  </a:moveTo>
                  <a:cubicBezTo>
                    <a:pt x="1470" y="0"/>
                    <a:pt x="1417" y="12"/>
                    <a:pt x="1368" y="36"/>
                  </a:cubicBezTo>
                  <a:lnTo>
                    <a:pt x="274" y="553"/>
                  </a:lnTo>
                  <a:cubicBezTo>
                    <a:pt x="92" y="674"/>
                    <a:pt x="0" y="887"/>
                    <a:pt x="92" y="1100"/>
                  </a:cubicBezTo>
                  <a:lnTo>
                    <a:pt x="791" y="2620"/>
                  </a:lnTo>
                  <a:cubicBezTo>
                    <a:pt x="859" y="2756"/>
                    <a:pt x="996" y="2825"/>
                    <a:pt x="1163" y="2825"/>
                  </a:cubicBezTo>
                  <a:cubicBezTo>
                    <a:pt x="1218" y="2825"/>
                    <a:pt x="1277" y="2817"/>
                    <a:pt x="1338" y="2802"/>
                  </a:cubicBezTo>
                  <a:lnTo>
                    <a:pt x="2432" y="2255"/>
                  </a:lnTo>
                  <a:cubicBezTo>
                    <a:pt x="2614" y="2164"/>
                    <a:pt x="2706" y="1921"/>
                    <a:pt x="2614" y="1738"/>
                  </a:cubicBezTo>
                  <a:lnTo>
                    <a:pt x="1915" y="218"/>
                  </a:lnTo>
                  <a:cubicBezTo>
                    <a:pt x="1826" y="85"/>
                    <a:pt x="1672" y="0"/>
                    <a:pt x="152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15"/>
            <p:cNvSpPr/>
            <p:nvPr/>
          </p:nvSpPr>
          <p:spPr>
            <a:xfrm>
              <a:off x="5397565" y="3452610"/>
              <a:ext cx="84521" cy="89670"/>
            </a:xfrm>
            <a:custGeom>
              <a:avLst/>
              <a:gdLst/>
              <a:ahLst/>
              <a:cxnLst/>
              <a:rect l="l" t="t" r="r" b="b"/>
              <a:pathLst>
                <a:path w="2676" h="2839" extrusionOk="0">
                  <a:moveTo>
                    <a:pt x="1509" y="1"/>
                  </a:moveTo>
                  <a:cubicBezTo>
                    <a:pt x="1461" y="1"/>
                    <a:pt x="1414" y="8"/>
                    <a:pt x="1368" y="23"/>
                  </a:cubicBezTo>
                  <a:lnTo>
                    <a:pt x="244" y="570"/>
                  </a:lnTo>
                  <a:cubicBezTo>
                    <a:pt x="61" y="662"/>
                    <a:pt x="0" y="905"/>
                    <a:pt x="61" y="1087"/>
                  </a:cubicBezTo>
                  <a:lnTo>
                    <a:pt x="791" y="2607"/>
                  </a:lnTo>
                  <a:cubicBezTo>
                    <a:pt x="878" y="2738"/>
                    <a:pt x="1013" y="2838"/>
                    <a:pt x="1150" y="2838"/>
                  </a:cubicBezTo>
                  <a:cubicBezTo>
                    <a:pt x="1203" y="2838"/>
                    <a:pt x="1256" y="2823"/>
                    <a:pt x="1307" y="2789"/>
                  </a:cubicBezTo>
                  <a:lnTo>
                    <a:pt x="2402" y="2273"/>
                  </a:lnTo>
                  <a:cubicBezTo>
                    <a:pt x="2614" y="2151"/>
                    <a:pt x="2675" y="1938"/>
                    <a:pt x="2614" y="1725"/>
                  </a:cubicBezTo>
                  <a:lnTo>
                    <a:pt x="1885" y="206"/>
                  </a:lnTo>
                  <a:cubicBezTo>
                    <a:pt x="1794" y="69"/>
                    <a:pt x="1651" y="1"/>
                    <a:pt x="15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15"/>
            <p:cNvSpPr/>
            <p:nvPr/>
          </p:nvSpPr>
          <p:spPr>
            <a:xfrm>
              <a:off x="5015450" y="2958178"/>
              <a:ext cx="85501" cy="89259"/>
            </a:xfrm>
            <a:custGeom>
              <a:avLst/>
              <a:gdLst/>
              <a:ahLst/>
              <a:cxnLst/>
              <a:rect l="l" t="t" r="r" b="b"/>
              <a:pathLst>
                <a:path w="2707" h="2826" extrusionOk="0">
                  <a:moveTo>
                    <a:pt x="1514" y="1"/>
                  </a:moveTo>
                  <a:cubicBezTo>
                    <a:pt x="1464" y="1"/>
                    <a:pt x="1414" y="8"/>
                    <a:pt x="1369" y="24"/>
                  </a:cubicBezTo>
                  <a:lnTo>
                    <a:pt x="274" y="571"/>
                  </a:lnTo>
                  <a:cubicBezTo>
                    <a:pt x="92" y="662"/>
                    <a:pt x="1" y="905"/>
                    <a:pt x="92" y="1087"/>
                  </a:cubicBezTo>
                  <a:lnTo>
                    <a:pt x="791" y="2607"/>
                  </a:lnTo>
                  <a:cubicBezTo>
                    <a:pt x="880" y="2741"/>
                    <a:pt x="1034" y="2825"/>
                    <a:pt x="1182" y="2825"/>
                  </a:cubicBezTo>
                  <a:cubicBezTo>
                    <a:pt x="1236" y="2825"/>
                    <a:pt x="1289" y="2814"/>
                    <a:pt x="1338" y="2790"/>
                  </a:cubicBezTo>
                  <a:lnTo>
                    <a:pt x="2433" y="2273"/>
                  </a:lnTo>
                  <a:cubicBezTo>
                    <a:pt x="2615" y="2151"/>
                    <a:pt x="2706" y="1939"/>
                    <a:pt x="2615" y="1726"/>
                  </a:cubicBezTo>
                  <a:lnTo>
                    <a:pt x="1916" y="206"/>
                  </a:lnTo>
                  <a:cubicBezTo>
                    <a:pt x="1825" y="69"/>
                    <a:pt x="1665" y="1"/>
                    <a:pt x="1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15"/>
            <p:cNvSpPr/>
            <p:nvPr/>
          </p:nvSpPr>
          <p:spPr>
            <a:xfrm>
              <a:off x="5283322" y="3508831"/>
              <a:ext cx="84521" cy="89670"/>
            </a:xfrm>
            <a:custGeom>
              <a:avLst/>
              <a:gdLst/>
              <a:ahLst/>
              <a:cxnLst/>
              <a:rect l="l" t="t" r="r" b="b"/>
              <a:pathLst>
                <a:path w="2676" h="2839" extrusionOk="0">
                  <a:moveTo>
                    <a:pt x="1524" y="1"/>
                  </a:moveTo>
                  <a:cubicBezTo>
                    <a:pt x="1470" y="1"/>
                    <a:pt x="1417" y="12"/>
                    <a:pt x="1368" y="37"/>
                  </a:cubicBezTo>
                  <a:lnTo>
                    <a:pt x="274" y="553"/>
                  </a:lnTo>
                  <a:cubicBezTo>
                    <a:pt x="61" y="675"/>
                    <a:pt x="0" y="918"/>
                    <a:pt x="61" y="1100"/>
                  </a:cubicBezTo>
                  <a:lnTo>
                    <a:pt x="791" y="2620"/>
                  </a:lnTo>
                  <a:cubicBezTo>
                    <a:pt x="857" y="2754"/>
                    <a:pt x="989" y="2838"/>
                    <a:pt x="1151" y="2838"/>
                  </a:cubicBezTo>
                  <a:cubicBezTo>
                    <a:pt x="1210" y="2838"/>
                    <a:pt x="1273" y="2827"/>
                    <a:pt x="1338" y="2803"/>
                  </a:cubicBezTo>
                  <a:lnTo>
                    <a:pt x="2432" y="2286"/>
                  </a:lnTo>
                  <a:cubicBezTo>
                    <a:pt x="2614" y="2164"/>
                    <a:pt x="2675" y="1921"/>
                    <a:pt x="2614" y="1739"/>
                  </a:cubicBezTo>
                  <a:lnTo>
                    <a:pt x="1885" y="219"/>
                  </a:lnTo>
                  <a:cubicBezTo>
                    <a:pt x="1818" y="86"/>
                    <a:pt x="1670" y="1"/>
                    <a:pt x="15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15"/>
            <p:cNvSpPr/>
            <p:nvPr/>
          </p:nvSpPr>
          <p:spPr>
            <a:xfrm>
              <a:off x="4901207" y="3013452"/>
              <a:ext cx="85501" cy="90238"/>
            </a:xfrm>
            <a:custGeom>
              <a:avLst/>
              <a:gdLst/>
              <a:ahLst/>
              <a:cxnLst/>
              <a:rect l="l" t="t" r="r" b="b"/>
              <a:pathLst>
                <a:path w="2707" h="2857" extrusionOk="0">
                  <a:moveTo>
                    <a:pt x="1538" y="1"/>
                  </a:moveTo>
                  <a:cubicBezTo>
                    <a:pt x="1483" y="1"/>
                    <a:pt x="1426" y="12"/>
                    <a:pt x="1369" y="37"/>
                  </a:cubicBezTo>
                  <a:lnTo>
                    <a:pt x="274" y="553"/>
                  </a:lnTo>
                  <a:cubicBezTo>
                    <a:pt x="92" y="675"/>
                    <a:pt x="1" y="888"/>
                    <a:pt x="92" y="1100"/>
                  </a:cubicBezTo>
                  <a:lnTo>
                    <a:pt x="822" y="2620"/>
                  </a:lnTo>
                  <a:cubicBezTo>
                    <a:pt x="864" y="2768"/>
                    <a:pt x="994" y="2857"/>
                    <a:pt x="1141" y="2857"/>
                  </a:cubicBezTo>
                  <a:cubicBezTo>
                    <a:pt x="1205" y="2857"/>
                    <a:pt x="1273" y="2840"/>
                    <a:pt x="1338" y="2803"/>
                  </a:cubicBezTo>
                  <a:lnTo>
                    <a:pt x="2432" y="2255"/>
                  </a:lnTo>
                  <a:cubicBezTo>
                    <a:pt x="2615" y="2164"/>
                    <a:pt x="2706" y="1921"/>
                    <a:pt x="2615" y="1739"/>
                  </a:cubicBezTo>
                  <a:lnTo>
                    <a:pt x="1916" y="219"/>
                  </a:lnTo>
                  <a:cubicBezTo>
                    <a:pt x="1827" y="85"/>
                    <a:pt x="1689" y="1"/>
                    <a:pt x="153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115;p15"/>
            <p:cNvSpPr/>
            <p:nvPr/>
          </p:nvSpPr>
          <p:spPr>
            <a:xfrm>
              <a:off x="5168100" y="3563978"/>
              <a:ext cx="84521" cy="89765"/>
            </a:xfrm>
            <a:custGeom>
              <a:avLst/>
              <a:gdLst/>
              <a:ahLst/>
              <a:cxnLst/>
              <a:rect l="l" t="t" r="r" b="b"/>
              <a:pathLst>
                <a:path w="2676" h="2842" extrusionOk="0">
                  <a:moveTo>
                    <a:pt x="1509" y="1"/>
                  </a:moveTo>
                  <a:cubicBezTo>
                    <a:pt x="1461" y="1"/>
                    <a:pt x="1413" y="8"/>
                    <a:pt x="1369" y="23"/>
                  </a:cubicBezTo>
                  <a:lnTo>
                    <a:pt x="274" y="570"/>
                  </a:lnTo>
                  <a:cubicBezTo>
                    <a:pt x="62" y="692"/>
                    <a:pt x="1" y="905"/>
                    <a:pt x="62" y="1087"/>
                  </a:cubicBezTo>
                  <a:lnTo>
                    <a:pt x="791" y="2607"/>
                  </a:lnTo>
                  <a:cubicBezTo>
                    <a:pt x="883" y="2768"/>
                    <a:pt x="1028" y="2842"/>
                    <a:pt x="1171" y="2842"/>
                  </a:cubicBezTo>
                  <a:cubicBezTo>
                    <a:pt x="1218" y="2842"/>
                    <a:pt x="1264" y="2834"/>
                    <a:pt x="1308" y="2820"/>
                  </a:cubicBezTo>
                  <a:lnTo>
                    <a:pt x="2432" y="2272"/>
                  </a:lnTo>
                  <a:cubicBezTo>
                    <a:pt x="2615" y="2151"/>
                    <a:pt x="2676" y="1938"/>
                    <a:pt x="2615" y="1756"/>
                  </a:cubicBezTo>
                  <a:lnTo>
                    <a:pt x="1885" y="236"/>
                  </a:lnTo>
                  <a:cubicBezTo>
                    <a:pt x="1816" y="75"/>
                    <a:pt x="1660" y="1"/>
                    <a:pt x="15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116;p15"/>
            <p:cNvSpPr/>
            <p:nvPr/>
          </p:nvSpPr>
          <p:spPr>
            <a:xfrm>
              <a:off x="4786016" y="3069578"/>
              <a:ext cx="85469" cy="89228"/>
            </a:xfrm>
            <a:custGeom>
              <a:avLst/>
              <a:gdLst/>
              <a:ahLst/>
              <a:cxnLst/>
              <a:rect l="l" t="t" r="r" b="b"/>
              <a:pathLst>
                <a:path w="2706" h="2825" extrusionOk="0">
                  <a:moveTo>
                    <a:pt x="1522" y="0"/>
                  </a:moveTo>
                  <a:cubicBezTo>
                    <a:pt x="1471" y="0"/>
                    <a:pt x="1420" y="8"/>
                    <a:pt x="1368" y="22"/>
                  </a:cubicBezTo>
                  <a:lnTo>
                    <a:pt x="274" y="570"/>
                  </a:lnTo>
                  <a:cubicBezTo>
                    <a:pt x="92" y="661"/>
                    <a:pt x="0" y="904"/>
                    <a:pt x="92" y="1086"/>
                  </a:cubicBezTo>
                  <a:lnTo>
                    <a:pt x="821" y="2606"/>
                  </a:lnTo>
                  <a:cubicBezTo>
                    <a:pt x="888" y="2740"/>
                    <a:pt x="1036" y="2824"/>
                    <a:pt x="1182" y="2824"/>
                  </a:cubicBezTo>
                  <a:cubicBezTo>
                    <a:pt x="1236" y="2824"/>
                    <a:pt x="1289" y="2813"/>
                    <a:pt x="1338" y="2788"/>
                  </a:cubicBezTo>
                  <a:lnTo>
                    <a:pt x="2432" y="2272"/>
                  </a:lnTo>
                  <a:cubicBezTo>
                    <a:pt x="2645" y="2150"/>
                    <a:pt x="2706" y="1937"/>
                    <a:pt x="2645" y="1755"/>
                  </a:cubicBezTo>
                  <a:lnTo>
                    <a:pt x="1915" y="235"/>
                  </a:lnTo>
                  <a:cubicBezTo>
                    <a:pt x="1823" y="74"/>
                    <a:pt x="1679" y="0"/>
                    <a:pt x="15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" name="Google Shape;117;p15"/>
            <p:cNvSpPr/>
            <p:nvPr/>
          </p:nvSpPr>
          <p:spPr>
            <a:xfrm>
              <a:off x="5053857" y="3619252"/>
              <a:ext cx="85469" cy="90238"/>
            </a:xfrm>
            <a:custGeom>
              <a:avLst/>
              <a:gdLst/>
              <a:ahLst/>
              <a:cxnLst/>
              <a:rect l="l" t="t" r="r" b="b"/>
              <a:pathLst>
                <a:path w="2706" h="2857" extrusionOk="0">
                  <a:moveTo>
                    <a:pt x="1524" y="0"/>
                  </a:moveTo>
                  <a:cubicBezTo>
                    <a:pt x="1471" y="0"/>
                    <a:pt x="1417" y="12"/>
                    <a:pt x="1369" y="36"/>
                  </a:cubicBezTo>
                  <a:lnTo>
                    <a:pt x="274" y="553"/>
                  </a:lnTo>
                  <a:cubicBezTo>
                    <a:pt x="92" y="674"/>
                    <a:pt x="1" y="918"/>
                    <a:pt x="92" y="1100"/>
                  </a:cubicBezTo>
                  <a:lnTo>
                    <a:pt x="791" y="2620"/>
                  </a:lnTo>
                  <a:cubicBezTo>
                    <a:pt x="854" y="2767"/>
                    <a:pt x="976" y="2857"/>
                    <a:pt x="1126" y="2857"/>
                  </a:cubicBezTo>
                  <a:cubicBezTo>
                    <a:pt x="1192" y="2857"/>
                    <a:pt x="1264" y="2839"/>
                    <a:pt x="1338" y="2802"/>
                  </a:cubicBezTo>
                  <a:lnTo>
                    <a:pt x="2432" y="2285"/>
                  </a:lnTo>
                  <a:cubicBezTo>
                    <a:pt x="2615" y="2164"/>
                    <a:pt x="2706" y="1921"/>
                    <a:pt x="2615" y="1738"/>
                  </a:cubicBezTo>
                  <a:lnTo>
                    <a:pt x="1885" y="219"/>
                  </a:lnTo>
                  <a:cubicBezTo>
                    <a:pt x="1819" y="85"/>
                    <a:pt x="1670" y="0"/>
                    <a:pt x="1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118;p15"/>
            <p:cNvSpPr/>
            <p:nvPr/>
          </p:nvSpPr>
          <p:spPr>
            <a:xfrm>
              <a:off x="4672721" y="3124821"/>
              <a:ext cx="84521" cy="89670"/>
            </a:xfrm>
            <a:custGeom>
              <a:avLst/>
              <a:gdLst/>
              <a:ahLst/>
              <a:cxnLst/>
              <a:rect l="l" t="t" r="r" b="b"/>
              <a:pathLst>
                <a:path w="2676" h="2839" extrusionOk="0">
                  <a:moveTo>
                    <a:pt x="1519" y="1"/>
                  </a:moveTo>
                  <a:cubicBezTo>
                    <a:pt x="1468" y="1"/>
                    <a:pt x="1417" y="12"/>
                    <a:pt x="1368" y="36"/>
                  </a:cubicBezTo>
                  <a:lnTo>
                    <a:pt x="244" y="553"/>
                  </a:lnTo>
                  <a:cubicBezTo>
                    <a:pt x="61" y="675"/>
                    <a:pt x="1" y="918"/>
                    <a:pt x="61" y="1100"/>
                  </a:cubicBezTo>
                  <a:lnTo>
                    <a:pt x="791" y="2620"/>
                  </a:lnTo>
                  <a:cubicBezTo>
                    <a:pt x="835" y="2754"/>
                    <a:pt x="978" y="2838"/>
                    <a:pt x="1134" y="2838"/>
                  </a:cubicBezTo>
                  <a:cubicBezTo>
                    <a:pt x="1191" y="2838"/>
                    <a:pt x="1251" y="2827"/>
                    <a:pt x="1308" y="2802"/>
                  </a:cubicBezTo>
                  <a:lnTo>
                    <a:pt x="2432" y="2286"/>
                  </a:lnTo>
                  <a:cubicBezTo>
                    <a:pt x="2615" y="2164"/>
                    <a:pt x="2675" y="1921"/>
                    <a:pt x="2615" y="1739"/>
                  </a:cubicBezTo>
                  <a:lnTo>
                    <a:pt x="1885" y="219"/>
                  </a:lnTo>
                  <a:cubicBezTo>
                    <a:pt x="1796" y="85"/>
                    <a:pt x="1658" y="1"/>
                    <a:pt x="15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19;p15"/>
            <p:cNvSpPr/>
            <p:nvPr/>
          </p:nvSpPr>
          <p:spPr>
            <a:xfrm>
              <a:off x="4938666" y="3675884"/>
              <a:ext cx="85469" cy="89259"/>
            </a:xfrm>
            <a:custGeom>
              <a:avLst/>
              <a:gdLst/>
              <a:ahLst/>
              <a:cxnLst/>
              <a:rect l="l" t="t" r="r" b="b"/>
              <a:pathLst>
                <a:path w="2706" h="2826" extrusionOk="0">
                  <a:moveTo>
                    <a:pt x="1524" y="1"/>
                  </a:moveTo>
                  <a:cubicBezTo>
                    <a:pt x="1470" y="1"/>
                    <a:pt x="1417" y="12"/>
                    <a:pt x="1368" y="36"/>
                  </a:cubicBezTo>
                  <a:lnTo>
                    <a:pt x="274" y="553"/>
                  </a:lnTo>
                  <a:cubicBezTo>
                    <a:pt x="91" y="675"/>
                    <a:pt x="0" y="888"/>
                    <a:pt x="91" y="1100"/>
                  </a:cubicBezTo>
                  <a:lnTo>
                    <a:pt x="791" y="2620"/>
                  </a:lnTo>
                  <a:cubicBezTo>
                    <a:pt x="882" y="2757"/>
                    <a:pt x="1041" y="2825"/>
                    <a:pt x="1192" y="2825"/>
                  </a:cubicBezTo>
                  <a:cubicBezTo>
                    <a:pt x="1243" y="2825"/>
                    <a:pt x="1292" y="2818"/>
                    <a:pt x="1338" y="2802"/>
                  </a:cubicBezTo>
                  <a:lnTo>
                    <a:pt x="2432" y="2255"/>
                  </a:lnTo>
                  <a:cubicBezTo>
                    <a:pt x="2614" y="2164"/>
                    <a:pt x="2705" y="1921"/>
                    <a:pt x="2614" y="1739"/>
                  </a:cubicBezTo>
                  <a:lnTo>
                    <a:pt x="1915" y="219"/>
                  </a:lnTo>
                  <a:cubicBezTo>
                    <a:pt x="1826" y="85"/>
                    <a:pt x="1672" y="1"/>
                    <a:pt x="15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20;p15"/>
            <p:cNvSpPr/>
            <p:nvPr/>
          </p:nvSpPr>
          <p:spPr>
            <a:xfrm>
              <a:off x="4557530" y="3181452"/>
              <a:ext cx="84490" cy="89259"/>
            </a:xfrm>
            <a:custGeom>
              <a:avLst/>
              <a:gdLst/>
              <a:ahLst/>
              <a:cxnLst/>
              <a:rect l="l" t="t" r="r" b="b"/>
              <a:pathLst>
                <a:path w="2675" h="2826" extrusionOk="0">
                  <a:moveTo>
                    <a:pt x="1519" y="1"/>
                  </a:moveTo>
                  <a:cubicBezTo>
                    <a:pt x="1468" y="1"/>
                    <a:pt x="1417" y="12"/>
                    <a:pt x="1368" y="37"/>
                  </a:cubicBezTo>
                  <a:lnTo>
                    <a:pt x="243" y="553"/>
                  </a:lnTo>
                  <a:cubicBezTo>
                    <a:pt x="61" y="675"/>
                    <a:pt x="0" y="888"/>
                    <a:pt x="61" y="1101"/>
                  </a:cubicBezTo>
                  <a:lnTo>
                    <a:pt x="790" y="2620"/>
                  </a:lnTo>
                  <a:cubicBezTo>
                    <a:pt x="882" y="2757"/>
                    <a:pt x="1024" y="2826"/>
                    <a:pt x="1167" y="2826"/>
                  </a:cubicBezTo>
                  <a:cubicBezTo>
                    <a:pt x="1214" y="2826"/>
                    <a:pt x="1262" y="2818"/>
                    <a:pt x="1307" y="2803"/>
                  </a:cubicBezTo>
                  <a:lnTo>
                    <a:pt x="2401" y="2256"/>
                  </a:lnTo>
                  <a:cubicBezTo>
                    <a:pt x="2614" y="2164"/>
                    <a:pt x="2675" y="1921"/>
                    <a:pt x="2614" y="1739"/>
                  </a:cubicBezTo>
                  <a:lnTo>
                    <a:pt x="1885" y="219"/>
                  </a:lnTo>
                  <a:cubicBezTo>
                    <a:pt x="1796" y="86"/>
                    <a:pt x="1658" y="1"/>
                    <a:pt x="151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21;p15"/>
            <p:cNvSpPr/>
            <p:nvPr/>
          </p:nvSpPr>
          <p:spPr>
            <a:xfrm>
              <a:off x="4824423" y="3731031"/>
              <a:ext cx="85469" cy="89228"/>
            </a:xfrm>
            <a:custGeom>
              <a:avLst/>
              <a:gdLst/>
              <a:ahLst/>
              <a:cxnLst/>
              <a:rect l="l" t="t" r="r" b="b"/>
              <a:pathLst>
                <a:path w="2706" h="2825" extrusionOk="0">
                  <a:moveTo>
                    <a:pt x="1526" y="0"/>
                  </a:moveTo>
                  <a:cubicBezTo>
                    <a:pt x="1474" y="0"/>
                    <a:pt x="1421" y="8"/>
                    <a:pt x="1368" y="23"/>
                  </a:cubicBezTo>
                  <a:lnTo>
                    <a:pt x="274" y="570"/>
                  </a:lnTo>
                  <a:cubicBezTo>
                    <a:pt x="91" y="661"/>
                    <a:pt x="0" y="904"/>
                    <a:pt x="91" y="1087"/>
                  </a:cubicBezTo>
                  <a:lnTo>
                    <a:pt x="821" y="2607"/>
                  </a:lnTo>
                  <a:cubicBezTo>
                    <a:pt x="865" y="2740"/>
                    <a:pt x="1008" y="2825"/>
                    <a:pt x="1164" y="2825"/>
                  </a:cubicBezTo>
                  <a:cubicBezTo>
                    <a:pt x="1221" y="2825"/>
                    <a:pt x="1281" y="2813"/>
                    <a:pt x="1338" y="2789"/>
                  </a:cubicBezTo>
                  <a:lnTo>
                    <a:pt x="2432" y="2272"/>
                  </a:lnTo>
                  <a:cubicBezTo>
                    <a:pt x="2645" y="2151"/>
                    <a:pt x="2705" y="1938"/>
                    <a:pt x="2645" y="1725"/>
                  </a:cubicBezTo>
                  <a:lnTo>
                    <a:pt x="1915" y="205"/>
                  </a:lnTo>
                  <a:cubicBezTo>
                    <a:pt x="1824" y="69"/>
                    <a:pt x="1681" y="0"/>
                    <a:pt x="1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22;p15"/>
            <p:cNvSpPr/>
            <p:nvPr/>
          </p:nvSpPr>
          <p:spPr>
            <a:xfrm>
              <a:off x="4443287" y="3236600"/>
              <a:ext cx="84490" cy="89259"/>
            </a:xfrm>
            <a:custGeom>
              <a:avLst/>
              <a:gdLst/>
              <a:ahLst/>
              <a:cxnLst/>
              <a:rect l="l" t="t" r="r" b="b"/>
              <a:pathLst>
                <a:path w="2675" h="2826" extrusionOk="0">
                  <a:moveTo>
                    <a:pt x="1513" y="1"/>
                  </a:moveTo>
                  <a:cubicBezTo>
                    <a:pt x="1463" y="1"/>
                    <a:pt x="1413" y="8"/>
                    <a:pt x="1368" y="23"/>
                  </a:cubicBezTo>
                  <a:lnTo>
                    <a:pt x="274" y="570"/>
                  </a:lnTo>
                  <a:cubicBezTo>
                    <a:pt x="61" y="662"/>
                    <a:pt x="0" y="905"/>
                    <a:pt x="61" y="1087"/>
                  </a:cubicBezTo>
                  <a:lnTo>
                    <a:pt x="790" y="2607"/>
                  </a:lnTo>
                  <a:cubicBezTo>
                    <a:pt x="857" y="2740"/>
                    <a:pt x="989" y="2825"/>
                    <a:pt x="1138" y="2825"/>
                  </a:cubicBezTo>
                  <a:cubicBezTo>
                    <a:pt x="1193" y="2825"/>
                    <a:pt x="1250" y="2814"/>
                    <a:pt x="1307" y="2789"/>
                  </a:cubicBezTo>
                  <a:lnTo>
                    <a:pt x="2432" y="2273"/>
                  </a:lnTo>
                  <a:cubicBezTo>
                    <a:pt x="2614" y="2151"/>
                    <a:pt x="2675" y="1938"/>
                    <a:pt x="2614" y="1725"/>
                  </a:cubicBezTo>
                  <a:lnTo>
                    <a:pt x="1885" y="206"/>
                  </a:lnTo>
                  <a:cubicBezTo>
                    <a:pt x="1816" y="69"/>
                    <a:pt x="1662" y="1"/>
                    <a:pt x="151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23;p15"/>
            <p:cNvSpPr/>
            <p:nvPr/>
          </p:nvSpPr>
          <p:spPr>
            <a:xfrm>
              <a:off x="4709201" y="3787253"/>
              <a:ext cx="85469" cy="89670"/>
            </a:xfrm>
            <a:custGeom>
              <a:avLst/>
              <a:gdLst/>
              <a:ahLst/>
              <a:cxnLst/>
              <a:rect l="l" t="t" r="r" b="b"/>
              <a:pathLst>
                <a:path w="2706" h="2839" extrusionOk="0">
                  <a:moveTo>
                    <a:pt x="1538" y="1"/>
                  </a:moveTo>
                  <a:cubicBezTo>
                    <a:pt x="1483" y="1"/>
                    <a:pt x="1425" y="12"/>
                    <a:pt x="1368" y="36"/>
                  </a:cubicBezTo>
                  <a:lnTo>
                    <a:pt x="274" y="553"/>
                  </a:lnTo>
                  <a:cubicBezTo>
                    <a:pt x="92" y="675"/>
                    <a:pt x="1" y="918"/>
                    <a:pt x="92" y="1100"/>
                  </a:cubicBezTo>
                  <a:lnTo>
                    <a:pt x="821" y="2620"/>
                  </a:lnTo>
                  <a:cubicBezTo>
                    <a:pt x="888" y="2753"/>
                    <a:pt x="1036" y="2838"/>
                    <a:pt x="1182" y="2838"/>
                  </a:cubicBezTo>
                  <a:cubicBezTo>
                    <a:pt x="1236" y="2838"/>
                    <a:pt x="1289" y="2827"/>
                    <a:pt x="1338" y="2802"/>
                  </a:cubicBezTo>
                  <a:lnTo>
                    <a:pt x="2432" y="2286"/>
                  </a:lnTo>
                  <a:cubicBezTo>
                    <a:pt x="2615" y="2164"/>
                    <a:pt x="2706" y="1921"/>
                    <a:pt x="2615" y="1739"/>
                  </a:cubicBezTo>
                  <a:lnTo>
                    <a:pt x="1916" y="219"/>
                  </a:lnTo>
                  <a:cubicBezTo>
                    <a:pt x="1827" y="85"/>
                    <a:pt x="1689" y="1"/>
                    <a:pt x="153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24;p15"/>
            <p:cNvSpPr/>
            <p:nvPr/>
          </p:nvSpPr>
          <p:spPr>
            <a:xfrm>
              <a:off x="4328065" y="3291874"/>
              <a:ext cx="84521" cy="89228"/>
            </a:xfrm>
            <a:custGeom>
              <a:avLst/>
              <a:gdLst/>
              <a:ahLst/>
              <a:cxnLst/>
              <a:rect l="l" t="t" r="r" b="b"/>
              <a:pathLst>
                <a:path w="2676" h="2825" extrusionOk="0">
                  <a:moveTo>
                    <a:pt x="1524" y="0"/>
                  </a:moveTo>
                  <a:cubicBezTo>
                    <a:pt x="1470" y="0"/>
                    <a:pt x="1417" y="12"/>
                    <a:pt x="1368" y="36"/>
                  </a:cubicBezTo>
                  <a:lnTo>
                    <a:pt x="274" y="553"/>
                  </a:lnTo>
                  <a:cubicBezTo>
                    <a:pt x="61" y="675"/>
                    <a:pt x="1" y="887"/>
                    <a:pt x="61" y="1070"/>
                  </a:cubicBezTo>
                  <a:lnTo>
                    <a:pt x="791" y="2589"/>
                  </a:lnTo>
                  <a:cubicBezTo>
                    <a:pt x="883" y="2751"/>
                    <a:pt x="1027" y="2825"/>
                    <a:pt x="1171" y="2825"/>
                  </a:cubicBezTo>
                  <a:cubicBezTo>
                    <a:pt x="1217" y="2825"/>
                    <a:pt x="1263" y="2817"/>
                    <a:pt x="1308" y="2802"/>
                  </a:cubicBezTo>
                  <a:lnTo>
                    <a:pt x="2432" y="2255"/>
                  </a:lnTo>
                  <a:cubicBezTo>
                    <a:pt x="2615" y="2164"/>
                    <a:pt x="2675" y="1921"/>
                    <a:pt x="2615" y="1738"/>
                  </a:cubicBezTo>
                  <a:lnTo>
                    <a:pt x="1885" y="219"/>
                  </a:lnTo>
                  <a:cubicBezTo>
                    <a:pt x="1818" y="85"/>
                    <a:pt x="1670" y="0"/>
                    <a:pt x="1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25;p15"/>
            <p:cNvSpPr/>
            <p:nvPr/>
          </p:nvSpPr>
          <p:spPr>
            <a:xfrm>
              <a:off x="4595906" y="3842400"/>
              <a:ext cx="84521" cy="89765"/>
            </a:xfrm>
            <a:custGeom>
              <a:avLst/>
              <a:gdLst/>
              <a:ahLst/>
              <a:cxnLst/>
              <a:rect l="l" t="t" r="r" b="b"/>
              <a:pathLst>
                <a:path w="2676" h="2842" extrusionOk="0">
                  <a:moveTo>
                    <a:pt x="1505" y="1"/>
                  </a:moveTo>
                  <a:cubicBezTo>
                    <a:pt x="1459" y="1"/>
                    <a:pt x="1413" y="8"/>
                    <a:pt x="1369" y="23"/>
                  </a:cubicBezTo>
                  <a:lnTo>
                    <a:pt x="244" y="570"/>
                  </a:lnTo>
                  <a:cubicBezTo>
                    <a:pt x="62" y="692"/>
                    <a:pt x="1" y="904"/>
                    <a:pt x="62" y="1087"/>
                  </a:cubicBezTo>
                  <a:lnTo>
                    <a:pt x="791" y="2607"/>
                  </a:lnTo>
                  <a:cubicBezTo>
                    <a:pt x="837" y="2768"/>
                    <a:pt x="988" y="2842"/>
                    <a:pt x="1151" y="2842"/>
                  </a:cubicBezTo>
                  <a:cubicBezTo>
                    <a:pt x="1203" y="2842"/>
                    <a:pt x="1256" y="2834"/>
                    <a:pt x="1308" y="2819"/>
                  </a:cubicBezTo>
                  <a:lnTo>
                    <a:pt x="2402" y="2272"/>
                  </a:lnTo>
                  <a:cubicBezTo>
                    <a:pt x="2615" y="2151"/>
                    <a:pt x="2676" y="1938"/>
                    <a:pt x="2615" y="1755"/>
                  </a:cubicBezTo>
                  <a:lnTo>
                    <a:pt x="1886" y="236"/>
                  </a:lnTo>
                  <a:cubicBezTo>
                    <a:pt x="1793" y="75"/>
                    <a:pt x="1649" y="1"/>
                    <a:pt x="150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26;p15"/>
            <p:cNvSpPr/>
            <p:nvPr/>
          </p:nvSpPr>
          <p:spPr>
            <a:xfrm>
              <a:off x="4213822" y="3347969"/>
              <a:ext cx="85469" cy="89765"/>
            </a:xfrm>
            <a:custGeom>
              <a:avLst/>
              <a:gdLst/>
              <a:ahLst/>
              <a:cxnLst/>
              <a:rect l="l" t="t" r="r" b="b"/>
              <a:pathLst>
                <a:path w="2706" h="2842" extrusionOk="0">
                  <a:moveTo>
                    <a:pt x="1509" y="1"/>
                  </a:moveTo>
                  <a:cubicBezTo>
                    <a:pt x="1460" y="1"/>
                    <a:pt x="1413" y="8"/>
                    <a:pt x="1368" y="23"/>
                  </a:cubicBezTo>
                  <a:lnTo>
                    <a:pt x="274" y="570"/>
                  </a:lnTo>
                  <a:cubicBezTo>
                    <a:pt x="92" y="692"/>
                    <a:pt x="0" y="905"/>
                    <a:pt x="92" y="1087"/>
                  </a:cubicBezTo>
                  <a:lnTo>
                    <a:pt x="791" y="2607"/>
                  </a:lnTo>
                  <a:cubicBezTo>
                    <a:pt x="860" y="2768"/>
                    <a:pt x="999" y="2842"/>
                    <a:pt x="1168" y="2842"/>
                  </a:cubicBezTo>
                  <a:cubicBezTo>
                    <a:pt x="1222" y="2842"/>
                    <a:pt x="1279" y="2834"/>
                    <a:pt x="1338" y="2820"/>
                  </a:cubicBezTo>
                  <a:lnTo>
                    <a:pt x="2432" y="2272"/>
                  </a:lnTo>
                  <a:cubicBezTo>
                    <a:pt x="2615" y="2151"/>
                    <a:pt x="2706" y="1938"/>
                    <a:pt x="2615" y="1756"/>
                  </a:cubicBezTo>
                  <a:lnTo>
                    <a:pt x="1885" y="236"/>
                  </a:lnTo>
                  <a:cubicBezTo>
                    <a:pt x="1816" y="75"/>
                    <a:pt x="1660" y="1"/>
                    <a:pt x="150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27;p15"/>
            <p:cNvSpPr/>
            <p:nvPr/>
          </p:nvSpPr>
          <p:spPr>
            <a:xfrm>
              <a:off x="4480715" y="3897674"/>
              <a:ext cx="84521" cy="89638"/>
            </a:xfrm>
            <a:custGeom>
              <a:avLst/>
              <a:gdLst/>
              <a:ahLst/>
              <a:cxnLst/>
              <a:rect l="l" t="t" r="r" b="b"/>
              <a:pathLst>
                <a:path w="2676" h="2838" extrusionOk="0">
                  <a:moveTo>
                    <a:pt x="1519" y="0"/>
                  </a:moveTo>
                  <a:cubicBezTo>
                    <a:pt x="1468" y="0"/>
                    <a:pt x="1417" y="11"/>
                    <a:pt x="1368" y="36"/>
                  </a:cubicBezTo>
                  <a:lnTo>
                    <a:pt x="244" y="553"/>
                  </a:lnTo>
                  <a:cubicBezTo>
                    <a:pt x="61" y="674"/>
                    <a:pt x="0" y="917"/>
                    <a:pt x="61" y="1100"/>
                  </a:cubicBezTo>
                  <a:lnTo>
                    <a:pt x="791" y="2619"/>
                  </a:lnTo>
                  <a:cubicBezTo>
                    <a:pt x="858" y="2753"/>
                    <a:pt x="1006" y="2838"/>
                    <a:pt x="1152" y="2838"/>
                  </a:cubicBezTo>
                  <a:cubicBezTo>
                    <a:pt x="1205" y="2838"/>
                    <a:pt x="1259" y="2826"/>
                    <a:pt x="1308" y="2802"/>
                  </a:cubicBezTo>
                  <a:lnTo>
                    <a:pt x="2402" y="2285"/>
                  </a:lnTo>
                  <a:cubicBezTo>
                    <a:pt x="2615" y="2164"/>
                    <a:pt x="2675" y="1920"/>
                    <a:pt x="2615" y="1738"/>
                  </a:cubicBezTo>
                  <a:lnTo>
                    <a:pt x="1885" y="218"/>
                  </a:lnTo>
                  <a:cubicBezTo>
                    <a:pt x="1796" y="85"/>
                    <a:pt x="1658" y="0"/>
                    <a:pt x="15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28;p15"/>
            <p:cNvSpPr/>
            <p:nvPr/>
          </p:nvSpPr>
          <p:spPr>
            <a:xfrm>
              <a:off x="4098632" y="3403242"/>
              <a:ext cx="85469" cy="89228"/>
            </a:xfrm>
            <a:custGeom>
              <a:avLst/>
              <a:gdLst/>
              <a:ahLst/>
              <a:cxnLst/>
              <a:rect l="l" t="t" r="r" b="b"/>
              <a:pathLst>
                <a:path w="2706" h="2825" extrusionOk="0">
                  <a:moveTo>
                    <a:pt x="1524" y="0"/>
                  </a:moveTo>
                  <a:cubicBezTo>
                    <a:pt x="1470" y="0"/>
                    <a:pt x="1417" y="12"/>
                    <a:pt x="1368" y="36"/>
                  </a:cubicBezTo>
                  <a:lnTo>
                    <a:pt x="274" y="553"/>
                  </a:lnTo>
                  <a:cubicBezTo>
                    <a:pt x="91" y="674"/>
                    <a:pt x="0" y="918"/>
                    <a:pt x="91" y="1100"/>
                  </a:cubicBezTo>
                  <a:lnTo>
                    <a:pt x="790" y="2620"/>
                  </a:lnTo>
                  <a:cubicBezTo>
                    <a:pt x="881" y="2757"/>
                    <a:pt x="1041" y="2825"/>
                    <a:pt x="1192" y="2825"/>
                  </a:cubicBezTo>
                  <a:cubicBezTo>
                    <a:pt x="1242" y="2825"/>
                    <a:pt x="1292" y="2817"/>
                    <a:pt x="1337" y="2802"/>
                  </a:cubicBezTo>
                  <a:lnTo>
                    <a:pt x="2432" y="2285"/>
                  </a:lnTo>
                  <a:cubicBezTo>
                    <a:pt x="2614" y="2164"/>
                    <a:pt x="2705" y="1921"/>
                    <a:pt x="2614" y="1738"/>
                  </a:cubicBezTo>
                  <a:lnTo>
                    <a:pt x="1915" y="219"/>
                  </a:lnTo>
                  <a:cubicBezTo>
                    <a:pt x="1826" y="85"/>
                    <a:pt x="1672" y="0"/>
                    <a:pt x="1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29;p15"/>
            <p:cNvSpPr/>
            <p:nvPr/>
          </p:nvSpPr>
          <p:spPr>
            <a:xfrm>
              <a:off x="4366473" y="3954306"/>
              <a:ext cx="84521" cy="89228"/>
            </a:xfrm>
            <a:custGeom>
              <a:avLst/>
              <a:gdLst/>
              <a:ahLst/>
              <a:cxnLst/>
              <a:rect l="l" t="t" r="r" b="b"/>
              <a:pathLst>
                <a:path w="2676" h="2825" extrusionOk="0">
                  <a:moveTo>
                    <a:pt x="1524" y="0"/>
                  </a:moveTo>
                  <a:cubicBezTo>
                    <a:pt x="1470" y="0"/>
                    <a:pt x="1417" y="12"/>
                    <a:pt x="1368" y="36"/>
                  </a:cubicBezTo>
                  <a:lnTo>
                    <a:pt x="274" y="553"/>
                  </a:lnTo>
                  <a:cubicBezTo>
                    <a:pt x="61" y="674"/>
                    <a:pt x="0" y="887"/>
                    <a:pt x="61" y="1100"/>
                  </a:cubicBezTo>
                  <a:lnTo>
                    <a:pt x="791" y="2620"/>
                  </a:lnTo>
                  <a:cubicBezTo>
                    <a:pt x="859" y="2757"/>
                    <a:pt x="996" y="2825"/>
                    <a:pt x="1163" y="2825"/>
                  </a:cubicBezTo>
                  <a:cubicBezTo>
                    <a:pt x="1218" y="2825"/>
                    <a:pt x="1277" y="2817"/>
                    <a:pt x="1338" y="2802"/>
                  </a:cubicBezTo>
                  <a:lnTo>
                    <a:pt x="2432" y="2255"/>
                  </a:lnTo>
                  <a:cubicBezTo>
                    <a:pt x="2614" y="2164"/>
                    <a:pt x="2675" y="1921"/>
                    <a:pt x="2614" y="1738"/>
                  </a:cubicBezTo>
                  <a:lnTo>
                    <a:pt x="1885" y="219"/>
                  </a:lnTo>
                  <a:cubicBezTo>
                    <a:pt x="1818" y="85"/>
                    <a:pt x="1670" y="0"/>
                    <a:pt x="1524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30;p15"/>
            <p:cNvSpPr/>
            <p:nvPr/>
          </p:nvSpPr>
          <p:spPr>
            <a:xfrm>
              <a:off x="3984357" y="3458390"/>
              <a:ext cx="85501" cy="90175"/>
            </a:xfrm>
            <a:custGeom>
              <a:avLst/>
              <a:gdLst/>
              <a:ahLst/>
              <a:cxnLst/>
              <a:rect l="l" t="t" r="r" b="b"/>
              <a:pathLst>
                <a:path w="2707" h="2855" extrusionOk="0">
                  <a:moveTo>
                    <a:pt x="1522" y="0"/>
                  </a:moveTo>
                  <a:cubicBezTo>
                    <a:pt x="1472" y="0"/>
                    <a:pt x="1420" y="8"/>
                    <a:pt x="1369" y="23"/>
                  </a:cubicBezTo>
                  <a:lnTo>
                    <a:pt x="274" y="570"/>
                  </a:lnTo>
                  <a:cubicBezTo>
                    <a:pt x="92" y="691"/>
                    <a:pt x="1" y="904"/>
                    <a:pt x="92" y="1087"/>
                  </a:cubicBezTo>
                  <a:lnTo>
                    <a:pt x="822" y="2606"/>
                  </a:lnTo>
                  <a:cubicBezTo>
                    <a:pt x="867" y="2763"/>
                    <a:pt x="1011" y="2854"/>
                    <a:pt x="1169" y="2854"/>
                  </a:cubicBezTo>
                  <a:cubicBezTo>
                    <a:pt x="1225" y="2854"/>
                    <a:pt x="1283" y="2843"/>
                    <a:pt x="1338" y="2819"/>
                  </a:cubicBezTo>
                  <a:lnTo>
                    <a:pt x="2433" y="2272"/>
                  </a:lnTo>
                  <a:cubicBezTo>
                    <a:pt x="2615" y="2150"/>
                    <a:pt x="2706" y="1938"/>
                    <a:pt x="2615" y="1755"/>
                  </a:cubicBezTo>
                  <a:lnTo>
                    <a:pt x="1916" y="235"/>
                  </a:lnTo>
                  <a:cubicBezTo>
                    <a:pt x="1824" y="74"/>
                    <a:pt x="1679" y="0"/>
                    <a:pt x="152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31;p15"/>
            <p:cNvSpPr/>
            <p:nvPr/>
          </p:nvSpPr>
          <p:spPr>
            <a:xfrm>
              <a:off x="4251250" y="4009422"/>
              <a:ext cx="84521" cy="89259"/>
            </a:xfrm>
            <a:custGeom>
              <a:avLst/>
              <a:gdLst/>
              <a:ahLst/>
              <a:cxnLst/>
              <a:rect l="l" t="t" r="r" b="b"/>
              <a:pathLst>
                <a:path w="2676" h="2826" extrusionOk="0">
                  <a:moveTo>
                    <a:pt x="1514" y="1"/>
                  </a:moveTo>
                  <a:cubicBezTo>
                    <a:pt x="1464" y="1"/>
                    <a:pt x="1414" y="9"/>
                    <a:pt x="1369" y="24"/>
                  </a:cubicBezTo>
                  <a:lnTo>
                    <a:pt x="274" y="571"/>
                  </a:lnTo>
                  <a:cubicBezTo>
                    <a:pt x="62" y="662"/>
                    <a:pt x="1" y="905"/>
                    <a:pt x="62" y="1088"/>
                  </a:cubicBezTo>
                  <a:lnTo>
                    <a:pt x="791" y="2607"/>
                  </a:lnTo>
                  <a:cubicBezTo>
                    <a:pt x="880" y="2741"/>
                    <a:pt x="1018" y="2826"/>
                    <a:pt x="1157" y="2826"/>
                  </a:cubicBezTo>
                  <a:cubicBezTo>
                    <a:pt x="1208" y="2826"/>
                    <a:pt x="1259" y="2814"/>
                    <a:pt x="1308" y="2790"/>
                  </a:cubicBezTo>
                  <a:lnTo>
                    <a:pt x="2433" y="2273"/>
                  </a:lnTo>
                  <a:cubicBezTo>
                    <a:pt x="2615" y="2151"/>
                    <a:pt x="2676" y="1939"/>
                    <a:pt x="2615" y="1726"/>
                  </a:cubicBezTo>
                  <a:lnTo>
                    <a:pt x="1885" y="206"/>
                  </a:lnTo>
                  <a:cubicBezTo>
                    <a:pt x="1817" y="69"/>
                    <a:pt x="1663" y="1"/>
                    <a:pt x="151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32;p15"/>
            <p:cNvSpPr/>
            <p:nvPr/>
          </p:nvSpPr>
          <p:spPr>
            <a:xfrm>
              <a:off x="3869167" y="3515022"/>
              <a:ext cx="85469" cy="89228"/>
            </a:xfrm>
            <a:custGeom>
              <a:avLst/>
              <a:gdLst/>
              <a:ahLst/>
              <a:cxnLst/>
              <a:rect l="l" t="t" r="r" b="b"/>
              <a:pathLst>
                <a:path w="2706" h="2825" extrusionOk="0">
                  <a:moveTo>
                    <a:pt x="1526" y="0"/>
                  </a:moveTo>
                  <a:cubicBezTo>
                    <a:pt x="1475" y="0"/>
                    <a:pt x="1421" y="8"/>
                    <a:pt x="1368" y="23"/>
                  </a:cubicBezTo>
                  <a:lnTo>
                    <a:pt x="274" y="570"/>
                  </a:lnTo>
                  <a:cubicBezTo>
                    <a:pt x="92" y="661"/>
                    <a:pt x="0" y="904"/>
                    <a:pt x="92" y="1087"/>
                  </a:cubicBezTo>
                  <a:lnTo>
                    <a:pt x="821" y="2607"/>
                  </a:lnTo>
                  <a:cubicBezTo>
                    <a:pt x="888" y="2740"/>
                    <a:pt x="1036" y="2825"/>
                    <a:pt x="1182" y="2825"/>
                  </a:cubicBezTo>
                  <a:cubicBezTo>
                    <a:pt x="1236" y="2825"/>
                    <a:pt x="1289" y="2813"/>
                    <a:pt x="1338" y="2789"/>
                  </a:cubicBezTo>
                  <a:lnTo>
                    <a:pt x="2432" y="2272"/>
                  </a:lnTo>
                  <a:cubicBezTo>
                    <a:pt x="2614" y="2151"/>
                    <a:pt x="2706" y="1938"/>
                    <a:pt x="2614" y="1725"/>
                  </a:cubicBezTo>
                  <a:lnTo>
                    <a:pt x="1915" y="205"/>
                  </a:lnTo>
                  <a:cubicBezTo>
                    <a:pt x="1824" y="69"/>
                    <a:pt x="1682" y="0"/>
                    <a:pt x="152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33;p15"/>
            <p:cNvSpPr/>
            <p:nvPr/>
          </p:nvSpPr>
          <p:spPr>
            <a:xfrm>
              <a:off x="4137008" y="4064695"/>
              <a:ext cx="85501" cy="90080"/>
            </a:xfrm>
            <a:custGeom>
              <a:avLst/>
              <a:gdLst/>
              <a:ahLst/>
              <a:cxnLst/>
              <a:rect l="l" t="t" r="r" b="b"/>
              <a:pathLst>
                <a:path w="2707" h="2852" extrusionOk="0">
                  <a:moveTo>
                    <a:pt x="1524" y="1"/>
                  </a:moveTo>
                  <a:cubicBezTo>
                    <a:pt x="1471" y="1"/>
                    <a:pt x="1418" y="12"/>
                    <a:pt x="1369" y="37"/>
                  </a:cubicBezTo>
                  <a:lnTo>
                    <a:pt x="274" y="553"/>
                  </a:lnTo>
                  <a:cubicBezTo>
                    <a:pt x="92" y="675"/>
                    <a:pt x="1" y="888"/>
                    <a:pt x="92" y="1101"/>
                  </a:cubicBezTo>
                  <a:lnTo>
                    <a:pt x="791" y="2620"/>
                  </a:lnTo>
                  <a:cubicBezTo>
                    <a:pt x="857" y="2752"/>
                    <a:pt x="986" y="2852"/>
                    <a:pt x="1144" y="2852"/>
                  </a:cubicBezTo>
                  <a:cubicBezTo>
                    <a:pt x="1205" y="2852"/>
                    <a:pt x="1270" y="2837"/>
                    <a:pt x="1338" y="2803"/>
                  </a:cubicBezTo>
                  <a:lnTo>
                    <a:pt x="2432" y="2256"/>
                  </a:lnTo>
                  <a:cubicBezTo>
                    <a:pt x="2615" y="2164"/>
                    <a:pt x="2706" y="1921"/>
                    <a:pt x="2615" y="1739"/>
                  </a:cubicBezTo>
                  <a:lnTo>
                    <a:pt x="1885" y="219"/>
                  </a:lnTo>
                  <a:cubicBezTo>
                    <a:pt x="1819" y="86"/>
                    <a:pt x="1670" y="1"/>
                    <a:pt x="152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15"/>
            <p:cNvSpPr/>
            <p:nvPr/>
          </p:nvSpPr>
          <p:spPr>
            <a:xfrm>
              <a:off x="3755871" y="3570295"/>
              <a:ext cx="84521" cy="89228"/>
            </a:xfrm>
            <a:custGeom>
              <a:avLst/>
              <a:gdLst/>
              <a:ahLst/>
              <a:cxnLst/>
              <a:rect l="l" t="t" r="r" b="b"/>
              <a:pathLst>
                <a:path w="2676" h="2825" extrusionOk="0">
                  <a:moveTo>
                    <a:pt x="1519" y="0"/>
                  </a:moveTo>
                  <a:cubicBezTo>
                    <a:pt x="1468" y="0"/>
                    <a:pt x="1417" y="12"/>
                    <a:pt x="1369" y="36"/>
                  </a:cubicBezTo>
                  <a:lnTo>
                    <a:pt x="244" y="553"/>
                  </a:lnTo>
                  <a:cubicBezTo>
                    <a:pt x="62" y="674"/>
                    <a:pt x="1" y="887"/>
                    <a:pt x="62" y="1100"/>
                  </a:cubicBezTo>
                  <a:lnTo>
                    <a:pt x="791" y="2620"/>
                  </a:lnTo>
                  <a:cubicBezTo>
                    <a:pt x="837" y="2756"/>
                    <a:pt x="985" y="2825"/>
                    <a:pt x="1146" y="2825"/>
                  </a:cubicBezTo>
                  <a:cubicBezTo>
                    <a:pt x="1199" y="2825"/>
                    <a:pt x="1255" y="2817"/>
                    <a:pt x="1308" y="2802"/>
                  </a:cubicBezTo>
                  <a:lnTo>
                    <a:pt x="2432" y="2255"/>
                  </a:lnTo>
                  <a:cubicBezTo>
                    <a:pt x="2615" y="2164"/>
                    <a:pt x="2676" y="1920"/>
                    <a:pt x="2615" y="1738"/>
                  </a:cubicBezTo>
                  <a:lnTo>
                    <a:pt x="1885" y="218"/>
                  </a:lnTo>
                  <a:cubicBezTo>
                    <a:pt x="1796" y="85"/>
                    <a:pt x="1658" y="0"/>
                    <a:pt x="151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15"/>
            <p:cNvSpPr/>
            <p:nvPr/>
          </p:nvSpPr>
          <p:spPr>
            <a:xfrm>
              <a:off x="4021817" y="4120822"/>
              <a:ext cx="85469" cy="89765"/>
            </a:xfrm>
            <a:custGeom>
              <a:avLst/>
              <a:gdLst/>
              <a:ahLst/>
              <a:cxnLst/>
              <a:rect l="l" t="t" r="r" b="b"/>
              <a:pathLst>
                <a:path w="2706" h="2842" extrusionOk="0">
                  <a:moveTo>
                    <a:pt x="1509" y="0"/>
                  </a:moveTo>
                  <a:cubicBezTo>
                    <a:pt x="1460" y="0"/>
                    <a:pt x="1412" y="8"/>
                    <a:pt x="1368" y="23"/>
                  </a:cubicBezTo>
                  <a:lnTo>
                    <a:pt x="274" y="570"/>
                  </a:lnTo>
                  <a:cubicBezTo>
                    <a:pt x="92" y="691"/>
                    <a:pt x="0" y="904"/>
                    <a:pt x="92" y="1086"/>
                  </a:cubicBezTo>
                  <a:lnTo>
                    <a:pt x="791" y="2606"/>
                  </a:lnTo>
                  <a:cubicBezTo>
                    <a:pt x="883" y="2767"/>
                    <a:pt x="1045" y="2841"/>
                    <a:pt x="1197" y="2841"/>
                  </a:cubicBezTo>
                  <a:cubicBezTo>
                    <a:pt x="1246" y="2841"/>
                    <a:pt x="1294" y="2834"/>
                    <a:pt x="1338" y="2819"/>
                  </a:cubicBezTo>
                  <a:lnTo>
                    <a:pt x="2432" y="2272"/>
                  </a:lnTo>
                  <a:cubicBezTo>
                    <a:pt x="2614" y="2150"/>
                    <a:pt x="2706" y="1938"/>
                    <a:pt x="2614" y="1755"/>
                  </a:cubicBezTo>
                  <a:lnTo>
                    <a:pt x="1885" y="235"/>
                  </a:lnTo>
                  <a:cubicBezTo>
                    <a:pt x="1816" y="74"/>
                    <a:pt x="1660" y="0"/>
                    <a:pt x="150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15"/>
            <p:cNvSpPr/>
            <p:nvPr/>
          </p:nvSpPr>
          <p:spPr>
            <a:xfrm>
              <a:off x="4804241" y="3010988"/>
              <a:ext cx="625036" cy="605327"/>
            </a:xfrm>
            <a:custGeom>
              <a:avLst/>
              <a:gdLst/>
              <a:ahLst/>
              <a:cxnLst/>
              <a:rect l="l" t="t" r="r" b="b"/>
              <a:pathLst>
                <a:path w="19789" h="19165" extrusionOk="0">
                  <a:moveTo>
                    <a:pt x="13607" y="1"/>
                  </a:moveTo>
                  <a:cubicBezTo>
                    <a:pt x="13559" y="1"/>
                    <a:pt x="13512" y="8"/>
                    <a:pt x="13466" y="23"/>
                  </a:cubicBezTo>
                  <a:lnTo>
                    <a:pt x="8481" y="2455"/>
                  </a:lnTo>
                  <a:lnTo>
                    <a:pt x="305" y="6406"/>
                  </a:lnTo>
                  <a:cubicBezTo>
                    <a:pt x="122" y="6528"/>
                    <a:pt x="1" y="6741"/>
                    <a:pt x="122" y="6923"/>
                  </a:cubicBezTo>
                  <a:lnTo>
                    <a:pt x="4226" y="15434"/>
                  </a:lnTo>
                  <a:lnTo>
                    <a:pt x="5898" y="18929"/>
                  </a:lnTo>
                  <a:cubicBezTo>
                    <a:pt x="5967" y="19091"/>
                    <a:pt x="6123" y="19165"/>
                    <a:pt x="6274" y="19165"/>
                  </a:cubicBezTo>
                  <a:cubicBezTo>
                    <a:pt x="6322" y="19165"/>
                    <a:pt x="6370" y="19157"/>
                    <a:pt x="6414" y="19142"/>
                  </a:cubicBezTo>
                  <a:lnTo>
                    <a:pt x="9454" y="17653"/>
                  </a:lnTo>
                  <a:lnTo>
                    <a:pt x="19545" y="12759"/>
                  </a:lnTo>
                  <a:cubicBezTo>
                    <a:pt x="19728" y="12668"/>
                    <a:pt x="19788" y="12455"/>
                    <a:pt x="19788" y="12182"/>
                  </a:cubicBezTo>
                  <a:lnTo>
                    <a:pt x="14712" y="1695"/>
                  </a:lnTo>
                  <a:lnTo>
                    <a:pt x="13983" y="206"/>
                  </a:lnTo>
                  <a:cubicBezTo>
                    <a:pt x="13892" y="69"/>
                    <a:pt x="13749" y="1"/>
                    <a:pt x="1360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15"/>
            <p:cNvSpPr/>
            <p:nvPr/>
          </p:nvSpPr>
          <p:spPr>
            <a:xfrm>
              <a:off x="4305040" y="3254445"/>
              <a:ext cx="626931" cy="604221"/>
            </a:xfrm>
            <a:custGeom>
              <a:avLst/>
              <a:gdLst/>
              <a:ahLst/>
              <a:cxnLst/>
              <a:rect l="l" t="t" r="r" b="b"/>
              <a:pathLst>
                <a:path w="19849" h="19130" extrusionOk="0">
                  <a:moveTo>
                    <a:pt x="13530" y="0"/>
                  </a:moveTo>
                  <a:cubicBezTo>
                    <a:pt x="13476" y="0"/>
                    <a:pt x="13423" y="11"/>
                    <a:pt x="13374" y="36"/>
                  </a:cubicBezTo>
                  <a:lnTo>
                    <a:pt x="10791" y="1282"/>
                  </a:lnTo>
                  <a:lnTo>
                    <a:pt x="3739" y="4747"/>
                  </a:lnTo>
                  <a:lnTo>
                    <a:pt x="1489" y="5841"/>
                  </a:lnTo>
                  <a:lnTo>
                    <a:pt x="274" y="6419"/>
                  </a:lnTo>
                  <a:cubicBezTo>
                    <a:pt x="91" y="6510"/>
                    <a:pt x="0" y="6753"/>
                    <a:pt x="91" y="6936"/>
                  </a:cubicBezTo>
                  <a:lnTo>
                    <a:pt x="699" y="8212"/>
                  </a:lnTo>
                  <a:lnTo>
                    <a:pt x="1824" y="10553"/>
                  </a:lnTo>
                  <a:lnTo>
                    <a:pt x="5411" y="17939"/>
                  </a:lnTo>
                  <a:lnTo>
                    <a:pt x="5897" y="18911"/>
                  </a:lnTo>
                  <a:cubicBezTo>
                    <a:pt x="5986" y="19045"/>
                    <a:pt x="6124" y="19130"/>
                    <a:pt x="6263" y="19130"/>
                  </a:cubicBezTo>
                  <a:cubicBezTo>
                    <a:pt x="6314" y="19130"/>
                    <a:pt x="6365" y="19118"/>
                    <a:pt x="6414" y="19094"/>
                  </a:cubicBezTo>
                  <a:lnTo>
                    <a:pt x="18177" y="13410"/>
                  </a:lnTo>
                  <a:lnTo>
                    <a:pt x="19575" y="12711"/>
                  </a:lnTo>
                  <a:cubicBezTo>
                    <a:pt x="19757" y="12620"/>
                    <a:pt x="19848" y="12376"/>
                    <a:pt x="19727" y="12194"/>
                  </a:cubicBezTo>
                  <a:lnTo>
                    <a:pt x="18997" y="10705"/>
                  </a:lnTo>
                  <a:lnTo>
                    <a:pt x="13921" y="218"/>
                  </a:lnTo>
                  <a:cubicBezTo>
                    <a:pt x="13832" y="85"/>
                    <a:pt x="13678" y="0"/>
                    <a:pt x="1353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15"/>
            <p:cNvSpPr/>
            <p:nvPr/>
          </p:nvSpPr>
          <p:spPr>
            <a:xfrm>
              <a:off x="3806755" y="3495818"/>
              <a:ext cx="626962" cy="604347"/>
            </a:xfrm>
            <a:custGeom>
              <a:avLst/>
              <a:gdLst/>
              <a:ahLst/>
              <a:cxnLst/>
              <a:rect l="l" t="t" r="r" b="b"/>
              <a:pathLst>
                <a:path w="19850" h="19134" extrusionOk="0">
                  <a:moveTo>
                    <a:pt x="13576" y="0"/>
                  </a:moveTo>
                  <a:cubicBezTo>
                    <a:pt x="13529" y="0"/>
                    <a:pt x="13481" y="8"/>
                    <a:pt x="13436" y="23"/>
                  </a:cubicBezTo>
                  <a:lnTo>
                    <a:pt x="5837" y="3701"/>
                  </a:lnTo>
                  <a:lnTo>
                    <a:pt x="274" y="6406"/>
                  </a:lnTo>
                  <a:cubicBezTo>
                    <a:pt x="92" y="6528"/>
                    <a:pt x="1" y="6741"/>
                    <a:pt x="92" y="6953"/>
                  </a:cubicBezTo>
                  <a:lnTo>
                    <a:pt x="2888" y="12728"/>
                  </a:lnTo>
                  <a:lnTo>
                    <a:pt x="5897" y="18899"/>
                  </a:lnTo>
                  <a:cubicBezTo>
                    <a:pt x="5990" y="19060"/>
                    <a:pt x="6134" y="19134"/>
                    <a:pt x="6278" y="19134"/>
                  </a:cubicBezTo>
                  <a:cubicBezTo>
                    <a:pt x="6324" y="19134"/>
                    <a:pt x="6370" y="19126"/>
                    <a:pt x="6414" y="19112"/>
                  </a:cubicBezTo>
                  <a:lnTo>
                    <a:pt x="11217" y="16771"/>
                  </a:lnTo>
                  <a:lnTo>
                    <a:pt x="13466" y="15677"/>
                  </a:lnTo>
                  <a:lnTo>
                    <a:pt x="19576" y="12728"/>
                  </a:lnTo>
                  <a:cubicBezTo>
                    <a:pt x="19758" y="12637"/>
                    <a:pt x="19849" y="12364"/>
                    <a:pt x="19758" y="12181"/>
                  </a:cubicBezTo>
                  <a:lnTo>
                    <a:pt x="16688" y="5829"/>
                  </a:lnTo>
                  <a:lnTo>
                    <a:pt x="15533" y="3488"/>
                  </a:lnTo>
                  <a:lnTo>
                    <a:pt x="13952" y="205"/>
                  </a:lnTo>
                  <a:cubicBezTo>
                    <a:pt x="13861" y="69"/>
                    <a:pt x="13719" y="0"/>
                    <a:pt x="135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15"/>
            <p:cNvSpPr/>
            <p:nvPr/>
          </p:nvSpPr>
          <p:spPr>
            <a:xfrm>
              <a:off x="3899899" y="3495565"/>
              <a:ext cx="398445" cy="605832"/>
            </a:xfrm>
            <a:custGeom>
              <a:avLst/>
              <a:gdLst/>
              <a:ahLst/>
              <a:cxnLst/>
              <a:rect l="l" t="t" r="r" b="b"/>
              <a:pathLst>
                <a:path w="12615" h="19181" extrusionOk="0">
                  <a:moveTo>
                    <a:pt x="12614" y="3527"/>
                  </a:moveTo>
                  <a:lnTo>
                    <a:pt x="8298" y="16779"/>
                  </a:lnTo>
                  <a:lnTo>
                    <a:pt x="3526" y="19120"/>
                  </a:lnTo>
                  <a:cubicBezTo>
                    <a:pt x="3313" y="19180"/>
                    <a:pt x="3100" y="19120"/>
                    <a:pt x="2979" y="18907"/>
                  </a:cubicBezTo>
                  <a:lnTo>
                    <a:pt x="0" y="12736"/>
                  </a:lnTo>
                  <a:lnTo>
                    <a:pt x="2918" y="3770"/>
                  </a:lnTo>
                  <a:lnTo>
                    <a:pt x="10517" y="62"/>
                  </a:lnTo>
                  <a:cubicBezTo>
                    <a:pt x="10699" y="1"/>
                    <a:pt x="10943" y="62"/>
                    <a:pt x="11034" y="274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15"/>
            <p:cNvSpPr/>
            <p:nvPr/>
          </p:nvSpPr>
          <p:spPr>
            <a:xfrm>
              <a:off x="4305987" y="3437954"/>
              <a:ext cx="46114" cy="73972"/>
            </a:xfrm>
            <a:custGeom>
              <a:avLst/>
              <a:gdLst/>
              <a:ahLst/>
              <a:cxnLst/>
              <a:rect l="l" t="t" r="r" b="b"/>
              <a:pathLst>
                <a:path w="1460" h="2342" extrusionOk="0">
                  <a:moveTo>
                    <a:pt x="1459" y="1"/>
                  </a:moveTo>
                  <a:lnTo>
                    <a:pt x="700" y="2341"/>
                  </a:lnTo>
                  <a:lnTo>
                    <a:pt x="92" y="1095"/>
                  </a:lnTo>
                  <a:cubicBezTo>
                    <a:pt x="0" y="913"/>
                    <a:pt x="92" y="670"/>
                    <a:pt x="274" y="578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15"/>
            <p:cNvSpPr/>
            <p:nvPr/>
          </p:nvSpPr>
          <p:spPr>
            <a:xfrm>
              <a:off x="4232078" y="3679895"/>
              <a:ext cx="201639" cy="311081"/>
            </a:xfrm>
            <a:custGeom>
              <a:avLst/>
              <a:gdLst/>
              <a:ahLst/>
              <a:cxnLst/>
              <a:rect l="l" t="t" r="r" b="b"/>
              <a:pathLst>
                <a:path w="6384" h="9849" extrusionOk="0">
                  <a:moveTo>
                    <a:pt x="6292" y="6353"/>
                  </a:moveTo>
                  <a:cubicBezTo>
                    <a:pt x="6383" y="6536"/>
                    <a:pt x="6292" y="6779"/>
                    <a:pt x="6110" y="6900"/>
                  </a:cubicBezTo>
                  <a:lnTo>
                    <a:pt x="0" y="9849"/>
                  </a:lnTo>
                  <a:lnTo>
                    <a:pt x="3192" y="1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15"/>
            <p:cNvSpPr/>
            <p:nvPr/>
          </p:nvSpPr>
          <p:spPr>
            <a:xfrm>
              <a:off x="4363598" y="3294937"/>
              <a:ext cx="283223" cy="524216"/>
            </a:xfrm>
            <a:custGeom>
              <a:avLst/>
              <a:gdLst/>
              <a:ahLst/>
              <a:cxnLst/>
              <a:rect l="l" t="t" r="r" b="b"/>
              <a:pathLst>
                <a:path w="8967" h="16597" extrusionOk="0">
                  <a:moveTo>
                    <a:pt x="8967" y="0"/>
                  </a:moveTo>
                  <a:lnTo>
                    <a:pt x="3587" y="16596"/>
                  </a:lnTo>
                  <a:lnTo>
                    <a:pt x="0" y="9271"/>
                  </a:lnTo>
                  <a:lnTo>
                    <a:pt x="1915" y="3465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143;p15"/>
            <p:cNvSpPr/>
            <p:nvPr/>
          </p:nvSpPr>
          <p:spPr>
            <a:xfrm>
              <a:off x="4937687" y="3010736"/>
              <a:ext cx="328389" cy="607759"/>
            </a:xfrm>
            <a:custGeom>
              <a:avLst/>
              <a:gdLst/>
              <a:ahLst/>
              <a:cxnLst/>
              <a:rect l="l" t="t" r="r" b="b"/>
              <a:pathLst>
                <a:path w="10397" h="19242" extrusionOk="0">
                  <a:moveTo>
                    <a:pt x="10396" y="1794"/>
                  </a:moveTo>
                  <a:lnTo>
                    <a:pt x="5229" y="17691"/>
                  </a:lnTo>
                  <a:lnTo>
                    <a:pt x="2189" y="19181"/>
                  </a:lnTo>
                  <a:cubicBezTo>
                    <a:pt x="2007" y="19241"/>
                    <a:pt x="1764" y="19181"/>
                    <a:pt x="1673" y="18998"/>
                  </a:cubicBezTo>
                  <a:lnTo>
                    <a:pt x="1" y="15503"/>
                  </a:lnTo>
                  <a:lnTo>
                    <a:pt x="4226" y="2493"/>
                  </a:lnTo>
                  <a:lnTo>
                    <a:pt x="9180" y="62"/>
                  </a:lnTo>
                  <a:cubicBezTo>
                    <a:pt x="9393" y="1"/>
                    <a:pt x="9606" y="62"/>
                    <a:pt x="9727" y="275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144;p15"/>
            <p:cNvSpPr/>
            <p:nvPr/>
          </p:nvSpPr>
          <p:spPr>
            <a:xfrm>
              <a:off x="4918484" y="1997047"/>
              <a:ext cx="1818380" cy="1171330"/>
            </a:xfrm>
            <a:custGeom>
              <a:avLst/>
              <a:gdLst/>
              <a:ahLst/>
              <a:cxnLst/>
              <a:rect l="l" t="t" r="r" b="b"/>
              <a:pathLst>
                <a:path w="57571" h="37085" extrusionOk="0">
                  <a:moveTo>
                    <a:pt x="51104" y="0"/>
                  </a:moveTo>
                  <a:cubicBezTo>
                    <a:pt x="51062" y="0"/>
                    <a:pt x="51018" y="9"/>
                    <a:pt x="50975" y="28"/>
                  </a:cubicBezTo>
                  <a:lnTo>
                    <a:pt x="31491" y="5104"/>
                  </a:lnTo>
                  <a:lnTo>
                    <a:pt x="11095" y="10423"/>
                  </a:lnTo>
                  <a:lnTo>
                    <a:pt x="305" y="13250"/>
                  </a:lnTo>
                  <a:cubicBezTo>
                    <a:pt x="123" y="13280"/>
                    <a:pt x="1" y="13523"/>
                    <a:pt x="31" y="13706"/>
                  </a:cubicBezTo>
                  <a:lnTo>
                    <a:pt x="6080" y="36806"/>
                  </a:lnTo>
                  <a:cubicBezTo>
                    <a:pt x="6107" y="36970"/>
                    <a:pt x="6306" y="37084"/>
                    <a:pt x="6478" y="37084"/>
                  </a:cubicBezTo>
                  <a:cubicBezTo>
                    <a:pt x="6498" y="37084"/>
                    <a:pt x="6517" y="37083"/>
                    <a:pt x="6536" y="37080"/>
                  </a:cubicBezTo>
                  <a:lnTo>
                    <a:pt x="56446" y="24071"/>
                  </a:lnTo>
                  <a:lnTo>
                    <a:pt x="57206" y="23888"/>
                  </a:lnTo>
                  <a:cubicBezTo>
                    <a:pt x="57418" y="23797"/>
                    <a:pt x="57570" y="23615"/>
                    <a:pt x="57449" y="23402"/>
                  </a:cubicBezTo>
                  <a:lnTo>
                    <a:pt x="53193" y="7019"/>
                  </a:lnTo>
                  <a:lnTo>
                    <a:pt x="51430" y="271"/>
                  </a:lnTo>
                  <a:cubicBezTo>
                    <a:pt x="51406" y="126"/>
                    <a:pt x="51267" y="0"/>
                    <a:pt x="5110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145;p15"/>
            <p:cNvSpPr/>
            <p:nvPr/>
          </p:nvSpPr>
          <p:spPr>
            <a:xfrm>
              <a:off x="6454588" y="2050520"/>
              <a:ext cx="75867" cy="84711"/>
            </a:xfrm>
            <a:custGeom>
              <a:avLst/>
              <a:gdLst/>
              <a:ahLst/>
              <a:cxnLst/>
              <a:rect l="l" t="t" r="r" b="b"/>
              <a:pathLst>
                <a:path w="2402" h="2682" extrusionOk="0">
                  <a:moveTo>
                    <a:pt x="1559" y="1"/>
                  </a:moveTo>
                  <a:cubicBezTo>
                    <a:pt x="1536" y="1"/>
                    <a:pt x="1512" y="3"/>
                    <a:pt x="1489" y="6"/>
                  </a:cubicBezTo>
                  <a:lnTo>
                    <a:pt x="304" y="310"/>
                  </a:lnTo>
                  <a:cubicBezTo>
                    <a:pt x="91" y="341"/>
                    <a:pt x="0" y="584"/>
                    <a:pt x="30" y="766"/>
                  </a:cubicBezTo>
                  <a:lnTo>
                    <a:pt x="456" y="2408"/>
                  </a:lnTo>
                  <a:cubicBezTo>
                    <a:pt x="479" y="2572"/>
                    <a:pt x="629" y="2681"/>
                    <a:pt x="780" y="2681"/>
                  </a:cubicBezTo>
                  <a:cubicBezTo>
                    <a:pt x="825" y="2681"/>
                    <a:pt x="870" y="2672"/>
                    <a:pt x="912" y="2651"/>
                  </a:cubicBezTo>
                  <a:lnTo>
                    <a:pt x="2097" y="2347"/>
                  </a:lnTo>
                  <a:cubicBezTo>
                    <a:pt x="2280" y="2316"/>
                    <a:pt x="2401" y="2104"/>
                    <a:pt x="2341" y="1891"/>
                  </a:cubicBezTo>
                  <a:lnTo>
                    <a:pt x="1945" y="280"/>
                  </a:lnTo>
                  <a:cubicBezTo>
                    <a:pt x="1892" y="94"/>
                    <a:pt x="1723" y="1"/>
                    <a:pt x="155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146;p15"/>
            <p:cNvSpPr/>
            <p:nvPr/>
          </p:nvSpPr>
          <p:spPr>
            <a:xfrm>
              <a:off x="6608186" y="2642897"/>
              <a:ext cx="75867" cy="85090"/>
            </a:xfrm>
            <a:custGeom>
              <a:avLst/>
              <a:gdLst/>
              <a:ahLst/>
              <a:cxnLst/>
              <a:rect l="l" t="t" r="r" b="b"/>
              <a:pathLst>
                <a:path w="2402" h="2694" extrusionOk="0">
                  <a:moveTo>
                    <a:pt x="1547" y="1"/>
                  </a:moveTo>
                  <a:cubicBezTo>
                    <a:pt x="1528" y="1"/>
                    <a:pt x="1509" y="2"/>
                    <a:pt x="1490" y="5"/>
                  </a:cubicBezTo>
                  <a:lnTo>
                    <a:pt x="304" y="309"/>
                  </a:lnTo>
                  <a:cubicBezTo>
                    <a:pt x="122" y="370"/>
                    <a:pt x="0" y="583"/>
                    <a:pt x="31" y="765"/>
                  </a:cubicBezTo>
                  <a:lnTo>
                    <a:pt x="456" y="2407"/>
                  </a:lnTo>
                  <a:cubicBezTo>
                    <a:pt x="508" y="2561"/>
                    <a:pt x="668" y="2694"/>
                    <a:pt x="827" y="2694"/>
                  </a:cubicBezTo>
                  <a:cubicBezTo>
                    <a:pt x="856" y="2694"/>
                    <a:pt x="884" y="2690"/>
                    <a:pt x="912" y="2680"/>
                  </a:cubicBezTo>
                  <a:lnTo>
                    <a:pt x="2098" y="2376"/>
                  </a:lnTo>
                  <a:cubicBezTo>
                    <a:pt x="2280" y="2346"/>
                    <a:pt x="2402" y="2103"/>
                    <a:pt x="2341" y="1920"/>
                  </a:cubicBezTo>
                  <a:lnTo>
                    <a:pt x="1946" y="279"/>
                  </a:lnTo>
                  <a:cubicBezTo>
                    <a:pt x="1891" y="115"/>
                    <a:pt x="1714" y="1"/>
                    <a:pt x="15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147;p15"/>
            <p:cNvSpPr/>
            <p:nvPr/>
          </p:nvSpPr>
          <p:spPr>
            <a:xfrm>
              <a:off x="6330744" y="2082863"/>
              <a:ext cx="75867" cy="84995"/>
            </a:xfrm>
            <a:custGeom>
              <a:avLst/>
              <a:gdLst/>
              <a:ahLst/>
              <a:cxnLst/>
              <a:rect l="l" t="t" r="r" b="b"/>
              <a:pathLst>
                <a:path w="2402" h="2691" extrusionOk="0">
                  <a:moveTo>
                    <a:pt x="1591" y="0"/>
                  </a:moveTo>
                  <a:cubicBezTo>
                    <a:pt x="1556" y="0"/>
                    <a:pt x="1522" y="5"/>
                    <a:pt x="1489" y="16"/>
                  </a:cubicBezTo>
                  <a:lnTo>
                    <a:pt x="304" y="320"/>
                  </a:lnTo>
                  <a:cubicBezTo>
                    <a:pt x="122" y="350"/>
                    <a:pt x="0" y="563"/>
                    <a:pt x="30" y="776"/>
                  </a:cubicBezTo>
                  <a:lnTo>
                    <a:pt x="456" y="2387"/>
                  </a:lnTo>
                  <a:cubicBezTo>
                    <a:pt x="480" y="2575"/>
                    <a:pt x="631" y="2691"/>
                    <a:pt x="783" y="2691"/>
                  </a:cubicBezTo>
                  <a:cubicBezTo>
                    <a:pt x="827" y="2691"/>
                    <a:pt x="871" y="2681"/>
                    <a:pt x="912" y="2660"/>
                  </a:cubicBezTo>
                  <a:lnTo>
                    <a:pt x="2097" y="2356"/>
                  </a:lnTo>
                  <a:cubicBezTo>
                    <a:pt x="2280" y="2326"/>
                    <a:pt x="2401" y="2083"/>
                    <a:pt x="2371" y="1900"/>
                  </a:cubicBezTo>
                  <a:lnTo>
                    <a:pt x="1945" y="259"/>
                  </a:lnTo>
                  <a:cubicBezTo>
                    <a:pt x="1920" y="109"/>
                    <a:pt x="1751" y="0"/>
                    <a:pt x="159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148;p15"/>
            <p:cNvSpPr/>
            <p:nvPr/>
          </p:nvSpPr>
          <p:spPr>
            <a:xfrm>
              <a:off x="6485289" y="2675524"/>
              <a:ext cx="75867" cy="84837"/>
            </a:xfrm>
            <a:custGeom>
              <a:avLst/>
              <a:gdLst/>
              <a:ahLst/>
              <a:cxnLst/>
              <a:rect l="l" t="t" r="r" b="b"/>
              <a:pathLst>
                <a:path w="2402" h="2686" extrusionOk="0">
                  <a:moveTo>
                    <a:pt x="1561" y="0"/>
                  </a:moveTo>
                  <a:cubicBezTo>
                    <a:pt x="1537" y="0"/>
                    <a:pt x="1513" y="2"/>
                    <a:pt x="1490" y="6"/>
                  </a:cubicBezTo>
                  <a:lnTo>
                    <a:pt x="305" y="310"/>
                  </a:lnTo>
                  <a:cubicBezTo>
                    <a:pt x="122" y="340"/>
                    <a:pt x="1" y="583"/>
                    <a:pt x="62" y="766"/>
                  </a:cubicBezTo>
                  <a:lnTo>
                    <a:pt x="457" y="2407"/>
                  </a:lnTo>
                  <a:cubicBezTo>
                    <a:pt x="511" y="2571"/>
                    <a:pt x="688" y="2685"/>
                    <a:pt x="855" y="2685"/>
                  </a:cubicBezTo>
                  <a:cubicBezTo>
                    <a:pt x="875" y="2685"/>
                    <a:pt x="894" y="2684"/>
                    <a:pt x="913" y="2681"/>
                  </a:cubicBezTo>
                  <a:lnTo>
                    <a:pt x="2098" y="2346"/>
                  </a:lnTo>
                  <a:cubicBezTo>
                    <a:pt x="2280" y="2316"/>
                    <a:pt x="2402" y="2103"/>
                    <a:pt x="2372" y="1921"/>
                  </a:cubicBezTo>
                  <a:lnTo>
                    <a:pt x="1946" y="279"/>
                  </a:lnTo>
                  <a:cubicBezTo>
                    <a:pt x="1919" y="93"/>
                    <a:pt x="1730" y="0"/>
                    <a:pt x="1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149;p15"/>
            <p:cNvSpPr/>
            <p:nvPr/>
          </p:nvSpPr>
          <p:spPr>
            <a:xfrm>
              <a:off x="6206867" y="2114890"/>
              <a:ext cx="75899" cy="85216"/>
            </a:xfrm>
            <a:custGeom>
              <a:avLst/>
              <a:gdLst/>
              <a:ahLst/>
              <a:cxnLst/>
              <a:rect l="l" t="t" r="r" b="b"/>
              <a:pathLst>
                <a:path w="2403" h="2698" extrusionOk="0">
                  <a:moveTo>
                    <a:pt x="1548" y="0"/>
                  </a:moveTo>
                  <a:cubicBezTo>
                    <a:pt x="1529" y="0"/>
                    <a:pt x="1509" y="2"/>
                    <a:pt x="1490" y="5"/>
                  </a:cubicBezTo>
                  <a:lnTo>
                    <a:pt x="305" y="309"/>
                  </a:lnTo>
                  <a:cubicBezTo>
                    <a:pt x="123" y="370"/>
                    <a:pt x="1" y="582"/>
                    <a:pt x="62" y="765"/>
                  </a:cubicBezTo>
                  <a:lnTo>
                    <a:pt x="457" y="2406"/>
                  </a:lnTo>
                  <a:cubicBezTo>
                    <a:pt x="530" y="2601"/>
                    <a:pt x="661" y="2698"/>
                    <a:pt x="804" y="2698"/>
                  </a:cubicBezTo>
                  <a:cubicBezTo>
                    <a:pt x="840" y="2698"/>
                    <a:pt x="876" y="2692"/>
                    <a:pt x="913" y="2680"/>
                  </a:cubicBezTo>
                  <a:lnTo>
                    <a:pt x="2098" y="2376"/>
                  </a:lnTo>
                  <a:cubicBezTo>
                    <a:pt x="2281" y="2345"/>
                    <a:pt x="2402" y="2102"/>
                    <a:pt x="2372" y="1920"/>
                  </a:cubicBezTo>
                  <a:lnTo>
                    <a:pt x="1946" y="278"/>
                  </a:lnTo>
                  <a:cubicBezTo>
                    <a:pt x="1919" y="115"/>
                    <a:pt x="1721" y="0"/>
                    <a:pt x="15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150;p15"/>
            <p:cNvSpPr/>
            <p:nvPr/>
          </p:nvSpPr>
          <p:spPr>
            <a:xfrm>
              <a:off x="6361444" y="2706888"/>
              <a:ext cx="75867" cy="84995"/>
            </a:xfrm>
            <a:custGeom>
              <a:avLst/>
              <a:gdLst/>
              <a:ahLst/>
              <a:cxnLst/>
              <a:rect l="l" t="t" r="r" b="b"/>
              <a:pathLst>
                <a:path w="2402" h="2691" extrusionOk="0">
                  <a:moveTo>
                    <a:pt x="1602" y="0"/>
                  </a:moveTo>
                  <a:cubicBezTo>
                    <a:pt x="1565" y="0"/>
                    <a:pt x="1528" y="5"/>
                    <a:pt x="1490" y="16"/>
                  </a:cubicBezTo>
                  <a:lnTo>
                    <a:pt x="335" y="320"/>
                  </a:lnTo>
                  <a:cubicBezTo>
                    <a:pt x="122" y="350"/>
                    <a:pt x="1" y="563"/>
                    <a:pt x="61" y="776"/>
                  </a:cubicBezTo>
                  <a:lnTo>
                    <a:pt x="487" y="2387"/>
                  </a:lnTo>
                  <a:cubicBezTo>
                    <a:pt x="511" y="2575"/>
                    <a:pt x="644" y="2691"/>
                    <a:pt x="801" y="2691"/>
                  </a:cubicBezTo>
                  <a:cubicBezTo>
                    <a:pt x="847" y="2691"/>
                    <a:pt x="895" y="2681"/>
                    <a:pt x="943" y="2660"/>
                  </a:cubicBezTo>
                  <a:lnTo>
                    <a:pt x="2098" y="2356"/>
                  </a:lnTo>
                  <a:cubicBezTo>
                    <a:pt x="2311" y="2326"/>
                    <a:pt x="2402" y="2083"/>
                    <a:pt x="2372" y="1900"/>
                  </a:cubicBezTo>
                  <a:lnTo>
                    <a:pt x="1946" y="259"/>
                  </a:lnTo>
                  <a:cubicBezTo>
                    <a:pt x="1921" y="109"/>
                    <a:pt x="1772" y="0"/>
                    <a:pt x="160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151;p15"/>
            <p:cNvSpPr/>
            <p:nvPr/>
          </p:nvSpPr>
          <p:spPr>
            <a:xfrm>
              <a:off x="6084002" y="2147486"/>
              <a:ext cx="74920" cy="85122"/>
            </a:xfrm>
            <a:custGeom>
              <a:avLst/>
              <a:gdLst/>
              <a:ahLst/>
              <a:cxnLst/>
              <a:rect l="l" t="t" r="r" b="b"/>
              <a:pathLst>
                <a:path w="2372" h="2695" extrusionOk="0">
                  <a:moveTo>
                    <a:pt x="1539" y="1"/>
                  </a:moveTo>
                  <a:cubicBezTo>
                    <a:pt x="1513" y="1"/>
                    <a:pt x="1486" y="3"/>
                    <a:pt x="1459" y="6"/>
                  </a:cubicBezTo>
                  <a:lnTo>
                    <a:pt x="304" y="310"/>
                  </a:lnTo>
                  <a:cubicBezTo>
                    <a:pt x="92" y="341"/>
                    <a:pt x="0" y="584"/>
                    <a:pt x="31" y="766"/>
                  </a:cubicBezTo>
                  <a:lnTo>
                    <a:pt x="456" y="2408"/>
                  </a:lnTo>
                  <a:cubicBezTo>
                    <a:pt x="508" y="2562"/>
                    <a:pt x="647" y="2695"/>
                    <a:pt x="817" y="2695"/>
                  </a:cubicBezTo>
                  <a:cubicBezTo>
                    <a:pt x="848" y="2695"/>
                    <a:pt x="880" y="2690"/>
                    <a:pt x="912" y="2681"/>
                  </a:cubicBezTo>
                  <a:lnTo>
                    <a:pt x="2067" y="2347"/>
                  </a:lnTo>
                  <a:cubicBezTo>
                    <a:pt x="2280" y="2316"/>
                    <a:pt x="2371" y="2104"/>
                    <a:pt x="2341" y="1921"/>
                  </a:cubicBezTo>
                  <a:lnTo>
                    <a:pt x="1915" y="280"/>
                  </a:lnTo>
                  <a:cubicBezTo>
                    <a:pt x="1889" y="94"/>
                    <a:pt x="1722" y="1"/>
                    <a:pt x="15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152;p15"/>
            <p:cNvSpPr/>
            <p:nvPr/>
          </p:nvSpPr>
          <p:spPr>
            <a:xfrm>
              <a:off x="6238579" y="2738915"/>
              <a:ext cx="75867" cy="85153"/>
            </a:xfrm>
            <a:custGeom>
              <a:avLst/>
              <a:gdLst/>
              <a:ahLst/>
              <a:cxnLst/>
              <a:rect l="l" t="t" r="r" b="b"/>
              <a:pathLst>
                <a:path w="2402" h="2696" extrusionOk="0">
                  <a:moveTo>
                    <a:pt x="1547" y="0"/>
                  </a:moveTo>
                  <a:cubicBezTo>
                    <a:pt x="1527" y="0"/>
                    <a:pt x="1508" y="2"/>
                    <a:pt x="1489" y="5"/>
                  </a:cubicBezTo>
                  <a:lnTo>
                    <a:pt x="304" y="309"/>
                  </a:lnTo>
                  <a:cubicBezTo>
                    <a:pt x="91" y="339"/>
                    <a:pt x="0" y="583"/>
                    <a:pt x="30" y="765"/>
                  </a:cubicBezTo>
                  <a:lnTo>
                    <a:pt x="456" y="2406"/>
                  </a:lnTo>
                  <a:cubicBezTo>
                    <a:pt x="506" y="2582"/>
                    <a:pt x="660" y="2695"/>
                    <a:pt x="815" y="2695"/>
                  </a:cubicBezTo>
                  <a:cubicBezTo>
                    <a:pt x="847" y="2695"/>
                    <a:pt x="880" y="2690"/>
                    <a:pt x="912" y="2680"/>
                  </a:cubicBezTo>
                  <a:lnTo>
                    <a:pt x="2097" y="2376"/>
                  </a:lnTo>
                  <a:cubicBezTo>
                    <a:pt x="2280" y="2345"/>
                    <a:pt x="2401" y="2102"/>
                    <a:pt x="2340" y="1920"/>
                  </a:cubicBezTo>
                  <a:lnTo>
                    <a:pt x="1945" y="279"/>
                  </a:lnTo>
                  <a:cubicBezTo>
                    <a:pt x="1891" y="115"/>
                    <a:pt x="1714" y="0"/>
                    <a:pt x="15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153;p15"/>
            <p:cNvSpPr/>
            <p:nvPr/>
          </p:nvSpPr>
          <p:spPr>
            <a:xfrm>
              <a:off x="5961104" y="2180145"/>
              <a:ext cx="75867" cy="84206"/>
            </a:xfrm>
            <a:custGeom>
              <a:avLst/>
              <a:gdLst/>
              <a:ahLst/>
              <a:cxnLst/>
              <a:rect l="l" t="t" r="r" b="b"/>
              <a:pathLst>
                <a:path w="2402" h="2666" extrusionOk="0">
                  <a:moveTo>
                    <a:pt x="1562" y="0"/>
                  </a:moveTo>
                  <a:cubicBezTo>
                    <a:pt x="1537" y="0"/>
                    <a:pt x="1513" y="2"/>
                    <a:pt x="1490" y="6"/>
                  </a:cubicBezTo>
                  <a:lnTo>
                    <a:pt x="305" y="310"/>
                  </a:lnTo>
                  <a:cubicBezTo>
                    <a:pt x="122" y="340"/>
                    <a:pt x="1" y="553"/>
                    <a:pt x="31" y="766"/>
                  </a:cubicBezTo>
                  <a:lnTo>
                    <a:pt x="457" y="2407"/>
                  </a:lnTo>
                  <a:cubicBezTo>
                    <a:pt x="482" y="2557"/>
                    <a:pt x="651" y="2666"/>
                    <a:pt x="811" y="2666"/>
                  </a:cubicBezTo>
                  <a:cubicBezTo>
                    <a:pt x="846" y="2666"/>
                    <a:pt x="880" y="2661"/>
                    <a:pt x="913" y="2650"/>
                  </a:cubicBezTo>
                  <a:lnTo>
                    <a:pt x="2098" y="2346"/>
                  </a:lnTo>
                  <a:cubicBezTo>
                    <a:pt x="2280" y="2316"/>
                    <a:pt x="2402" y="2073"/>
                    <a:pt x="2372" y="1890"/>
                  </a:cubicBezTo>
                  <a:lnTo>
                    <a:pt x="1946" y="249"/>
                  </a:lnTo>
                  <a:cubicBezTo>
                    <a:pt x="1919" y="90"/>
                    <a:pt x="1731" y="0"/>
                    <a:pt x="156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154;p15"/>
            <p:cNvSpPr/>
            <p:nvPr/>
          </p:nvSpPr>
          <p:spPr>
            <a:xfrm>
              <a:off x="6114702" y="2771511"/>
              <a:ext cx="75899" cy="85122"/>
            </a:xfrm>
            <a:custGeom>
              <a:avLst/>
              <a:gdLst/>
              <a:ahLst/>
              <a:cxnLst/>
              <a:rect l="l" t="t" r="r" b="b"/>
              <a:pathLst>
                <a:path w="2403" h="2695" extrusionOk="0">
                  <a:moveTo>
                    <a:pt x="1561" y="1"/>
                  </a:moveTo>
                  <a:cubicBezTo>
                    <a:pt x="1537" y="1"/>
                    <a:pt x="1513" y="3"/>
                    <a:pt x="1490" y="6"/>
                  </a:cubicBezTo>
                  <a:lnTo>
                    <a:pt x="305" y="310"/>
                  </a:lnTo>
                  <a:cubicBezTo>
                    <a:pt x="123" y="341"/>
                    <a:pt x="1" y="584"/>
                    <a:pt x="31" y="766"/>
                  </a:cubicBezTo>
                  <a:lnTo>
                    <a:pt x="457" y="2408"/>
                  </a:lnTo>
                  <a:cubicBezTo>
                    <a:pt x="534" y="2562"/>
                    <a:pt x="677" y="2695"/>
                    <a:pt x="830" y="2695"/>
                  </a:cubicBezTo>
                  <a:cubicBezTo>
                    <a:pt x="857" y="2695"/>
                    <a:pt x="885" y="2691"/>
                    <a:pt x="913" y="2681"/>
                  </a:cubicBezTo>
                  <a:lnTo>
                    <a:pt x="2098" y="2347"/>
                  </a:lnTo>
                  <a:cubicBezTo>
                    <a:pt x="2281" y="2317"/>
                    <a:pt x="2402" y="2104"/>
                    <a:pt x="2372" y="1921"/>
                  </a:cubicBezTo>
                  <a:lnTo>
                    <a:pt x="1946" y="280"/>
                  </a:lnTo>
                  <a:cubicBezTo>
                    <a:pt x="1920" y="94"/>
                    <a:pt x="1730" y="1"/>
                    <a:pt x="15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5"/>
            <p:cNvSpPr/>
            <p:nvPr/>
          </p:nvSpPr>
          <p:spPr>
            <a:xfrm>
              <a:off x="5837260" y="2210877"/>
              <a:ext cx="75867" cy="85248"/>
            </a:xfrm>
            <a:custGeom>
              <a:avLst/>
              <a:gdLst/>
              <a:ahLst/>
              <a:cxnLst/>
              <a:rect l="l" t="t" r="r" b="b"/>
              <a:pathLst>
                <a:path w="2402" h="2699" extrusionOk="0">
                  <a:moveTo>
                    <a:pt x="1548" y="1"/>
                  </a:moveTo>
                  <a:cubicBezTo>
                    <a:pt x="1528" y="1"/>
                    <a:pt x="1509" y="2"/>
                    <a:pt x="1490" y="5"/>
                  </a:cubicBezTo>
                  <a:lnTo>
                    <a:pt x="305" y="309"/>
                  </a:lnTo>
                  <a:cubicBezTo>
                    <a:pt x="122" y="370"/>
                    <a:pt x="1" y="583"/>
                    <a:pt x="61" y="765"/>
                  </a:cubicBezTo>
                  <a:lnTo>
                    <a:pt x="457" y="2407"/>
                  </a:lnTo>
                  <a:cubicBezTo>
                    <a:pt x="505" y="2601"/>
                    <a:pt x="651" y="2698"/>
                    <a:pt x="801" y="2698"/>
                  </a:cubicBezTo>
                  <a:cubicBezTo>
                    <a:pt x="838" y="2698"/>
                    <a:pt x="876" y="2692"/>
                    <a:pt x="912" y="2680"/>
                  </a:cubicBezTo>
                  <a:lnTo>
                    <a:pt x="2098" y="2376"/>
                  </a:lnTo>
                  <a:cubicBezTo>
                    <a:pt x="2280" y="2346"/>
                    <a:pt x="2402" y="2103"/>
                    <a:pt x="2371" y="1920"/>
                  </a:cubicBezTo>
                  <a:lnTo>
                    <a:pt x="1946" y="279"/>
                  </a:lnTo>
                  <a:cubicBezTo>
                    <a:pt x="1919" y="115"/>
                    <a:pt x="1720" y="1"/>
                    <a:pt x="1548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5"/>
            <p:cNvSpPr/>
            <p:nvPr/>
          </p:nvSpPr>
          <p:spPr>
            <a:xfrm>
              <a:off x="5991837" y="2803854"/>
              <a:ext cx="75867" cy="84900"/>
            </a:xfrm>
            <a:custGeom>
              <a:avLst/>
              <a:gdLst/>
              <a:ahLst/>
              <a:cxnLst/>
              <a:rect l="l" t="t" r="r" b="b"/>
              <a:pathLst>
                <a:path w="2402" h="2688" extrusionOk="0">
                  <a:moveTo>
                    <a:pt x="1602" y="0"/>
                  </a:moveTo>
                  <a:cubicBezTo>
                    <a:pt x="1565" y="0"/>
                    <a:pt x="1527" y="5"/>
                    <a:pt x="1490" y="16"/>
                  </a:cubicBezTo>
                  <a:lnTo>
                    <a:pt x="304" y="320"/>
                  </a:lnTo>
                  <a:cubicBezTo>
                    <a:pt x="122" y="350"/>
                    <a:pt x="0" y="563"/>
                    <a:pt x="61" y="776"/>
                  </a:cubicBezTo>
                  <a:lnTo>
                    <a:pt x="487" y="2417"/>
                  </a:lnTo>
                  <a:cubicBezTo>
                    <a:pt x="511" y="2562"/>
                    <a:pt x="650" y="2688"/>
                    <a:pt x="813" y="2688"/>
                  </a:cubicBezTo>
                  <a:cubicBezTo>
                    <a:pt x="855" y="2688"/>
                    <a:pt x="899" y="2679"/>
                    <a:pt x="943" y="2660"/>
                  </a:cubicBezTo>
                  <a:lnTo>
                    <a:pt x="2098" y="2356"/>
                  </a:lnTo>
                  <a:cubicBezTo>
                    <a:pt x="2310" y="2326"/>
                    <a:pt x="2402" y="2083"/>
                    <a:pt x="2371" y="1900"/>
                  </a:cubicBezTo>
                  <a:lnTo>
                    <a:pt x="1946" y="259"/>
                  </a:lnTo>
                  <a:cubicBezTo>
                    <a:pt x="1921" y="109"/>
                    <a:pt x="1772" y="0"/>
                    <a:pt x="1602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5"/>
            <p:cNvSpPr/>
            <p:nvPr/>
          </p:nvSpPr>
          <p:spPr>
            <a:xfrm>
              <a:off x="5713415" y="2243504"/>
              <a:ext cx="75867" cy="85185"/>
            </a:xfrm>
            <a:custGeom>
              <a:avLst/>
              <a:gdLst/>
              <a:ahLst/>
              <a:cxnLst/>
              <a:rect l="l" t="t" r="r" b="b"/>
              <a:pathLst>
                <a:path w="2402" h="2697" extrusionOk="0">
                  <a:moveTo>
                    <a:pt x="1569" y="0"/>
                  </a:moveTo>
                  <a:cubicBezTo>
                    <a:pt x="1543" y="0"/>
                    <a:pt x="1517" y="2"/>
                    <a:pt x="1490" y="6"/>
                  </a:cubicBezTo>
                  <a:lnTo>
                    <a:pt x="335" y="310"/>
                  </a:lnTo>
                  <a:cubicBezTo>
                    <a:pt x="122" y="340"/>
                    <a:pt x="1" y="583"/>
                    <a:pt x="61" y="766"/>
                  </a:cubicBezTo>
                  <a:lnTo>
                    <a:pt x="487" y="2407"/>
                  </a:lnTo>
                  <a:cubicBezTo>
                    <a:pt x="537" y="2583"/>
                    <a:pt x="670" y="2696"/>
                    <a:pt x="835" y="2696"/>
                  </a:cubicBezTo>
                  <a:cubicBezTo>
                    <a:pt x="870" y="2696"/>
                    <a:pt x="906" y="2691"/>
                    <a:pt x="943" y="2681"/>
                  </a:cubicBezTo>
                  <a:lnTo>
                    <a:pt x="2098" y="2346"/>
                  </a:lnTo>
                  <a:cubicBezTo>
                    <a:pt x="2311" y="2316"/>
                    <a:pt x="2402" y="2103"/>
                    <a:pt x="2371" y="1921"/>
                  </a:cubicBezTo>
                  <a:lnTo>
                    <a:pt x="1946" y="279"/>
                  </a:lnTo>
                  <a:cubicBezTo>
                    <a:pt x="1919" y="93"/>
                    <a:pt x="1753" y="0"/>
                    <a:pt x="156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158;p15"/>
            <p:cNvSpPr/>
            <p:nvPr/>
          </p:nvSpPr>
          <p:spPr>
            <a:xfrm>
              <a:off x="5868939" y="2835881"/>
              <a:ext cx="75867" cy="84806"/>
            </a:xfrm>
            <a:custGeom>
              <a:avLst/>
              <a:gdLst/>
              <a:ahLst/>
              <a:cxnLst/>
              <a:rect l="l" t="t" r="r" b="b"/>
              <a:pathLst>
                <a:path w="2402" h="2685" extrusionOk="0">
                  <a:moveTo>
                    <a:pt x="1547" y="0"/>
                  </a:moveTo>
                  <a:cubicBezTo>
                    <a:pt x="1528" y="0"/>
                    <a:pt x="1509" y="2"/>
                    <a:pt x="1490" y="5"/>
                  </a:cubicBezTo>
                  <a:lnTo>
                    <a:pt x="305" y="309"/>
                  </a:lnTo>
                  <a:cubicBezTo>
                    <a:pt x="92" y="370"/>
                    <a:pt x="1" y="582"/>
                    <a:pt x="31" y="765"/>
                  </a:cubicBezTo>
                  <a:lnTo>
                    <a:pt x="457" y="2406"/>
                  </a:lnTo>
                  <a:cubicBezTo>
                    <a:pt x="484" y="2570"/>
                    <a:pt x="682" y="2684"/>
                    <a:pt x="854" y="2684"/>
                  </a:cubicBezTo>
                  <a:cubicBezTo>
                    <a:pt x="874" y="2684"/>
                    <a:pt x="894" y="2683"/>
                    <a:pt x="913" y="2680"/>
                  </a:cubicBezTo>
                  <a:lnTo>
                    <a:pt x="2098" y="2376"/>
                  </a:lnTo>
                  <a:cubicBezTo>
                    <a:pt x="2280" y="2345"/>
                    <a:pt x="2402" y="2102"/>
                    <a:pt x="2341" y="1920"/>
                  </a:cubicBezTo>
                  <a:lnTo>
                    <a:pt x="1916" y="279"/>
                  </a:lnTo>
                  <a:cubicBezTo>
                    <a:pt x="1888" y="115"/>
                    <a:pt x="1714" y="0"/>
                    <a:pt x="15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159;p15"/>
            <p:cNvSpPr/>
            <p:nvPr/>
          </p:nvSpPr>
          <p:spPr>
            <a:xfrm>
              <a:off x="5591497" y="2276132"/>
              <a:ext cx="75867" cy="84585"/>
            </a:xfrm>
            <a:custGeom>
              <a:avLst/>
              <a:gdLst/>
              <a:ahLst/>
              <a:cxnLst/>
              <a:rect l="l" t="t" r="r" b="b"/>
              <a:pathLst>
                <a:path w="2402" h="2678" extrusionOk="0">
                  <a:moveTo>
                    <a:pt x="1562" y="1"/>
                  </a:moveTo>
                  <a:cubicBezTo>
                    <a:pt x="1537" y="1"/>
                    <a:pt x="1513" y="2"/>
                    <a:pt x="1490" y="6"/>
                  </a:cubicBezTo>
                  <a:lnTo>
                    <a:pt x="304" y="310"/>
                  </a:lnTo>
                  <a:cubicBezTo>
                    <a:pt x="122" y="341"/>
                    <a:pt x="0" y="553"/>
                    <a:pt x="31" y="766"/>
                  </a:cubicBezTo>
                  <a:lnTo>
                    <a:pt x="456" y="2408"/>
                  </a:lnTo>
                  <a:cubicBezTo>
                    <a:pt x="480" y="2552"/>
                    <a:pt x="639" y="2678"/>
                    <a:pt x="794" y="2678"/>
                  </a:cubicBezTo>
                  <a:cubicBezTo>
                    <a:pt x="834" y="2678"/>
                    <a:pt x="875" y="2670"/>
                    <a:pt x="912" y="2651"/>
                  </a:cubicBezTo>
                  <a:lnTo>
                    <a:pt x="2098" y="2347"/>
                  </a:lnTo>
                  <a:cubicBezTo>
                    <a:pt x="2280" y="2316"/>
                    <a:pt x="2402" y="2073"/>
                    <a:pt x="2371" y="1891"/>
                  </a:cubicBezTo>
                  <a:lnTo>
                    <a:pt x="1946" y="249"/>
                  </a:lnTo>
                  <a:cubicBezTo>
                    <a:pt x="1919" y="90"/>
                    <a:pt x="1730" y="1"/>
                    <a:pt x="156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160;p15"/>
            <p:cNvSpPr/>
            <p:nvPr/>
          </p:nvSpPr>
          <p:spPr>
            <a:xfrm>
              <a:off x="5745095" y="2867529"/>
              <a:ext cx="75867" cy="85185"/>
            </a:xfrm>
            <a:custGeom>
              <a:avLst/>
              <a:gdLst/>
              <a:ahLst/>
              <a:cxnLst/>
              <a:rect l="l" t="t" r="r" b="b"/>
              <a:pathLst>
                <a:path w="2402" h="2697" extrusionOk="0">
                  <a:moveTo>
                    <a:pt x="1561" y="0"/>
                  </a:moveTo>
                  <a:cubicBezTo>
                    <a:pt x="1537" y="0"/>
                    <a:pt x="1513" y="2"/>
                    <a:pt x="1490" y="6"/>
                  </a:cubicBezTo>
                  <a:lnTo>
                    <a:pt x="305" y="310"/>
                  </a:lnTo>
                  <a:cubicBezTo>
                    <a:pt x="122" y="340"/>
                    <a:pt x="1" y="584"/>
                    <a:pt x="31" y="766"/>
                  </a:cubicBezTo>
                  <a:lnTo>
                    <a:pt x="457" y="2407"/>
                  </a:lnTo>
                  <a:cubicBezTo>
                    <a:pt x="532" y="2583"/>
                    <a:pt x="669" y="2696"/>
                    <a:pt x="818" y="2696"/>
                  </a:cubicBezTo>
                  <a:cubicBezTo>
                    <a:pt x="849" y="2696"/>
                    <a:pt x="881" y="2691"/>
                    <a:pt x="913" y="2681"/>
                  </a:cubicBezTo>
                  <a:lnTo>
                    <a:pt x="2098" y="2346"/>
                  </a:lnTo>
                  <a:cubicBezTo>
                    <a:pt x="2280" y="2316"/>
                    <a:pt x="2402" y="2103"/>
                    <a:pt x="2372" y="1921"/>
                  </a:cubicBezTo>
                  <a:lnTo>
                    <a:pt x="1946" y="280"/>
                  </a:lnTo>
                  <a:cubicBezTo>
                    <a:pt x="1919" y="93"/>
                    <a:pt x="1730" y="0"/>
                    <a:pt x="1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5"/>
            <p:cNvSpPr/>
            <p:nvPr/>
          </p:nvSpPr>
          <p:spPr>
            <a:xfrm>
              <a:off x="5467652" y="2308443"/>
              <a:ext cx="75867" cy="84932"/>
            </a:xfrm>
            <a:custGeom>
              <a:avLst/>
              <a:gdLst/>
              <a:ahLst/>
              <a:cxnLst/>
              <a:rect l="l" t="t" r="r" b="b"/>
              <a:pathLst>
                <a:path w="2402" h="2689" extrusionOk="0">
                  <a:moveTo>
                    <a:pt x="1591" y="1"/>
                  </a:moveTo>
                  <a:cubicBezTo>
                    <a:pt x="1556" y="1"/>
                    <a:pt x="1522" y="6"/>
                    <a:pt x="1490" y="17"/>
                  </a:cubicBezTo>
                  <a:lnTo>
                    <a:pt x="304" y="321"/>
                  </a:lnTo>
                  <a:cubicBezTo>
                    <a:pt x="122" y="351"/>
                    <a:pt x="0" y="564"/>
                    <a:pt x="61" y="777"/>
                  </a:cubicBezTo>
                  <a:lnTo>
                    <a:pt x="456" y="2388"/>
                  </a:lnTo>
                  <a:cubicBezTo>
                    <a:pt x="505" y="2557"/>
                    <a:pt x="650" y="2688"/>
                    <a:pt x="799" y="2688"/>
                  </a:cubicBezTo>
                  <a:cubicBezTo>
                    <a:pt x="837" y="2688"/>
                    <a:pt x="875" y="2680"/>
                    <a:pt x="912" y="2661"/>
                  </a:cubicBezTo>
                  <a:lnTo>
                    <a:pt x="2098" y="2357"/>
                  </a:lnTo>
                  <a:cubicBezTo>
                    <a:pt x="2280" y="2327"/>
                    <a:pt x="2402" y="2084"/>
                    <a:pt x="2371" y="1901"/>
                  </a:cubicBezTo>
                  <a:lnTo>
                    <a:pt x="1946" y="260"/>
                  </a:lnTo>
                  <a:cubicBezTo>
                    <a:pt x="1921" y="110"/>
                    <a:pt x="1752" y="1"/>
                    <a:pt x="159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5"/>
            <p:cNvSpPr/>
            <p:nvPr/>
          </p:nvSpPr>
          <p:spPr>
            <a:xfrm>
              <a:off x="5622197" y="2899841"/>
              <a:ext cx="75899" cy="85027"/>
            </a:xfrm>
            <a:custGeom>
              <a:avLst/>
              <a:gdLst/>
              <a:ahLst/>
              <a:cxnLst/>
              <a:rect l="l" t="t" r="r" b="b"/>
              <a:pathLst>
                <a:path w="2403" h="2692" extrusionOk="0">
                  <a:moveTo>
                    <a:pt x="1602" y="1"/>
                  </a:moveTo>
                  <a:cubicBezTo>
                    <a:pt x="1566" y="1"/>
                    <a:pt x="1528" y="6"/>
                    <a:pt x="1490" y="16"/>
                  </a:cubicBezTo>
                  <a:lnTo>
                    <a:pt x="305" y="320"/>
                  </a:lnTo>
                  <a:cubicBezTo>
                    <a:pt x="123" y="351"/>
                    <a:pt x="1" y="564"/>
                    <a:pt x="62" y="776"/>
                  </a:cubicBezTo>
                  <a:lnTo>
                    <a:pt x="487" y="2418"/>
                  </a:lnTo>
                  <a:cubicBezTo>
                    <a:pt x="511" y="2582"/>
                    <a:pt x="642" y="2691"/>
                    <a:pt x="799" y="2691"/>
                  </a:cubicBezTo>
                  <a:cubicBezTo>
                    <a:pt x="846" y="2691"/>
                    <a:pt x="894" y="2682"/>
                    <a:pt x="943" y="2661"/>
                  </a:cubicBezTo>
                  <a:lnTo>
                    <a:pt x="2098" y="2357"/>
                  </a:lnTo>
                  <a:cubicBezTo>
                    <a:pt x="2311" y="2327"/>
                    <a:pt x="2402" y="2083"/>
                    <a:pt x="2372" y="1901"/>
                  </a:cubicBezTo>
                  <a:lnTo>
                    <a:pt x="1946" y="260"/>
                  </a:lnTo>
                  <a:cubicBezTo>
                    <a:pt x="1921" y="110"/>
                    <a:pt x="1773" y="1"/>
                    <a:pt x="160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5"/>
            <p:cNvSpPr/>
            <p:nvPr/>
          </p:nvSpPr>
          <p:spPr>
            <a:xfrm>
              <a:off x="5343807" y="2340502"/>
              <a:ext cx="75867" cy="84806"/>
            </a:xfrm>
            <a:custGeom>
              <a:avLst/>
              <a:gdLst/>
              <a:ahLst/>
              <a:cxnLst/>
              <a:rect l="l" t="t" r="r" b="b"/>
              <a:pathLst>
                <a:path w="2402" h="2685" extrusionOk="0">
                  <a:moveTo>
                    <a:pt x="1555" y="0"/>
                  </a:moveTo>
                  <a:cubicBezTo>
                    <a:pt x="1534" y="0"/>
                    <a:pt x="1512" y="2"/>
                    <a:pt x="1490" y="5"/>
                  </a:cubicBezTo>
                  <a:lnTo>
                    <a:pt x="304" y="309"/>
                  </a:lnTo>
                  <a:cubicBezTo>
                    <a:pt x="122" y="370"/>
                    <a:pt x="0" y="582"/>
                    <a:pt x="61" y="765"/>
                  </a:cubicBezTo>
                  <a:lnTo>
                    <a:pt x="487" y="2406"/>
                  </a:lnTo>
                  <a:cubicBezTo>
                    <a:pt x="541" y="2570"/>
                    <a:pt x="693" y="2684"/>
                    <a:pt x="878" y="2684"/>
                  </a:cubicBezTo>
                  <a:cubicBezTo>
                    <a:pt x="899" y="2684"/>
                    <a:pt x="921" y="2683"/>
                    <a:pt x="943" y="2680"/>
                  </a:cubicBezTo>
                  <a:lnTo>
                    <a:pt x="2098" y="2376"/>
                  </a:lnTo>
                  <a:cubicBezTo>
                    <a:pt x="2310" y="2315"/>
                    <a:pt x="2401" y="2102"/>
                    <a:pt x="2371" y="1920"/>
                  </a:cubicBezTo>
                  <a:lnTo>
                    <a:pt x="1946" y="278"/>
                  </a:lnTo>
                  <a:cubicBezTo>
                    <a:pt x="1918" y="115"/>
                    <a:pt x="1744" y="0"/>
                    <a:pt x="155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164;p15"/>
            <p:cNvSpPr/>
            <p:nvPr/>
          </p:nvSpPr>
          <p:spPr>
            <a:xfrm>
              <a:off x="5499332" y="2931868"/>
              <a:ext cx="75867" cy="85437"/>
            </a:xfrm>
            <a:custGeom>
              <a:avLst/>
              <a:gdLst/>
              <a:ahLst/>
              <a:cxnLst/>
              <a:rect l="l" t="t" r="r" b="b"/>
              <a:pathLst>
                <a:path w="2402" h="2705" extrusionOk="0">
                  <a:moveTo>
                    <a:pt x="1547" y="1"/>
                  </a:moveTo>
                  <a:cubicBezTo>
                    <a:pt x="1528" y="1"/>
                    <a:pt x="1509" y="2"/>
                    <a:pt x="1490" y="6"/>
                  </a:cubicBezTo>
                  <a:lnTo>
                    <a:pt x="304" y="309"/>
                  </a:lnTo>
                  <a:cubicBezTo>
                    <a:pt x="122" y="370"/>
                    <a:pt x="0" y="583"/>
                    <a:pt x="31" y="765"/>
                  </a:cubicBezTo>
                  <a:lnTo>
                    <a:pt x="456" y="2407"/>
                  </a:lnTo>
                  <a:cubicBezTo>
                    <a:pt x="481" y="2556"/>
                    <a:pt x="648" y="2705"/>
                    <a:pt x="807" y="2705"/>
                  </a:cubicBezTo>
                  <a:cubicBezTo>
                    <a:pt x="843" y="2705"/>
                    <a:pt x="879" y="2697"/>
                    <a:pt x="912" y="2680"/>
                  </a:cubicBezTo>
                  <a:lnTo>
                    <a:pt x="2098" y="2376"/>
                  </a:lnTo>
                  <a:cubicBezTo>
                    <a:pt x="2280" y="2346"/>
                    <a:pt x="2402" y="2103"/>
                    <a:pt x="2341" y="1920"/>
                  </a:cubicBezTo>
                  <a:lnTo>
                    <a:pt x="1946" y="279"/>
                  </a:lnTo>
                  <a:cubicBezTo>
                    <a:pt x="1891" y="116"/>
                    <a:pt x="1714" y="1"/>
                    <a:pt x="15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165;p15"/>
            <p:cNvSpPr/>
            <p:nvPr/>
          </p:nvSpPr>
          <p:spPr>
            <a:xfrm>
              <a:off x="5220910" y="2372150"/>
              <a:ext cx="75867" cy="84679"/>
            </a:xfrm>
            <a:custGeom>
              <a:avLst/>
              <a:gdLst/>
              <a:ahLst/>
              <a:cxnLst/>
              <a:rect l="l" t="t" r="r" b="b"/>
              <a:pathLst>
                <a:path w="2402" h="2681" extrusionOk="0">
                  <a:moveTo>
                    <a:pt x="1561" y="0"/>
                  </a:moveTo>
                  <a:cubicBezTo>
                    <a:pt x="1537" y="0"/>
                    <a:pt x="1513" y="2"/>
                    <a:pt x="1490" y="6"/>
                  </a:cubicBezTo>
                  <a:lnTo>
                    <a:pt x="305" y="310"/>
                  </a:lnTo>
                  <a:cubicBezTo>
                    <a:pt x="92" y="340"/>
                    <a:pt x="1" y="553"/>
                    <a:pt x="31" y="766"/>
                  </a:cubicBezTo>
                  <a:lnTo>
                    <a:pt x="457" y="2407"/>
                  </a:lnTo>
                  <a:cubicBezTo>
                    <a:pt x="503" y="2571"/>
                    <a:pt x="640" y="2681"/>
                    <a:pt x="784" y="2681"/>
                  </a:cubicBezTo>
                  <a:cubicBezTo>
                    <a:pt x="827" y="2681"/>
                    <a:pt x="871" y="2671"/>
                    <a:pt x="912" y="2650"/>
                  </a:cubicBezTo>
                  <a:lnTo>
                    <a:pt x="2098" y="2346"/>
                  </a:lnTo>
                  <a:cubicBezTo>
                    <a:pt x="2280" y="2316"/>
                    <a:pt x="2402" y="2073"/>
                    <a:pt x="2341" y="1890"/>
                  </a:cubicBezTo>
                  <a:lnTo>
                    <a:pt x="1916" y="249"/>
                  </a:lnTo>
                  <a:cubicBezTo>
                    <a:pt x="1889" y="90"/>
                    <a:pt x="1723" y="0"/>
                    <a:pt x="156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5"/>
            <p:cNvSpPr/>
            <p:nvPr/>
          </p:nvSpPr>
          <p:spPr>
            <a:xfrm>
              <a:off x="5375487" y="2964527"/>
              <a:ext cx="75867" cy="84806"/>
            </a:xfrm>
            <a:custGeom>
              <a:avLst/>
              <a:gdLst/>
              <a:ahLst/>
              <a:cxnLst/>
              <a:rect l="l" t="t" r="r" b="b"/>
              <a:pathLst>
                <a:path w="2402" h="2685" extrusionOk="0">
                  <a:moveTo>
                    <a:pt x="1548" y="0"/>
                  </a:moveTo>
                  <a:cubicBezTo>
                    <a:pt x="1528" y="0"/>
                    <a:pt x="1509" y="2"/>
                    <a:pt x="1490" y="5"/>
                  </a:cubicBezTo>
                  <a:lnTo>
                    <a:pt x="304" y="309"/>
                  </a:lnTo>
                  <a:cubicBezTo>
                    <a:pt x="122" y="370"/>
                    <a:pt x="0" y="582"/>
                    <a:pt x="31" y="765"/>
                  </a:cubicBezTo>
                  <a:lnTo>
                    <a:pt x="456" y="2406"/>
                  </a:lnTo>
                  <a:cubicBezTo>
                    <a:pt x="483" y="2570"/>
                    <a:pt x="682" y="2684"/>
                    <a:pt x="854" y="2684"/>
                  </a:cubicBezTo>
                  <a:cubicBezTo>
                    <a:pt x="874" y="2684"/>
                    <a:pt x="893" y="2683"/>
                    <a:pt x="912" y="2680"/>
                  </a:cubicBezTo>
                  <a:lnTo>
                    <a:pt x="2098" y="2376"/>
                  </a:lnTo>
                  <a:cubicBezTo>
                    <a:pt x="2280" y="2345"/>
                    <a:pt x="2402" y="2102"/>
                    <a:pt x="2371" y="1920"/>
                  </a:cubicBezTo>
                  <a:lnTo>
                    <a:pt x="1946" y="279"/>
                  </a:lnTo>
                  <a:cubicBezTo>
                    <a:pt x="1918" y="115"/>
                    <a:pt x="1720" y="0"/>
                    <a:pt x="15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5"/>
            <p:cNvSpPr/>
            <p:nvPr/>
          </p:nvSpPr>
          <p:spPr>
            <a:xfrm>
              <a:off x="5098013" y="2404461"/>
              <a:ext cx="75899" cy="85027"/>
            </a:xfrm>
            <a:custGeom>
              <a:avLst/>
              <a:gdLst/>
              <a:ahLst/>
              <a:cxnLst/>
              <a:rect l="l" t="t" r="r" b="b"/>
              <a:pathLst>
                <a:path w="2403" h="2692" extrusionOk="0">
                  <a:moveTo>
                    <a:pt x="1591" y="1"/>
                  </a:moveTo>
                  <a:cubicBezTo>
                    <a:pt x="1557" y="1"/>
                    <a:pt x="1523" y="6"/>
                    <a:pt x="1490" y="16"/>
                  </a:cubicBezTo>
                  <a:lnTo>
                    <a:pt x="305" y="320"/>
                  </a:lnTo>
                  <a:cubicBezTo>
                    <a:pt x="123" y="351"/>
                    <a:pt x="1" y="563"/>
                    <a:pt x="62" y="776"/>
                  </a:cubicBezTo>
                  <a:lnTo>
                    <a:pt x="457" y="2387"/>
                  </a:lnTo>
                  <a:cubicBezTo>
                    <a:pt x="504" y="2576"/>
                    <a:pt x="642" y="2691"/>
                    <a:pt x="787" y="2691"/>
                  </a:cubicBezTo>
                  <a:cubicBezTo>
                    <a:pt x="829" y="2691"/>
                    <a:pt x="872" y="2681"/>
                    <a:pt x="913" y="2661"/>
                  </a:cubicBezTo>
                  <a:lnTo>
                    <a:pt x="2098" y="2357"/>
                  </a:lnTo>
                  <a:cubicBezTo>
                    <a:pt x="2281" y="2326"/>
                    <a:pt x="2402" y="2083"/>
                    <a:pt x="2372" y="1901"/>
                  </a:cubicBezTo>
                  <a:lnTo>
                    <a:pt x="1946" y="259"/>
                  </a:lnTo>
                  <a:cubicBezTo>
                    <a:pt x="1921" y="109"/>
                    <a:pt x="1752" y="1"/>
                    <a:pt x="159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5"/>
            <p:cNvSpPr/>
            <p:nvPr/>
          </p:nvSpPr>
          <p:spPr>
            <a:xfrm>
              <a:off x="5251642" y="2995859"/>
              <a:ext cx="75867" cy="85027"/>
            </a:xfrm>
            <a:custGeom>
              <a:avLst/>
              <a:gdLst/>
              <a:ahLst/>
              <a:cxnLst/>
              <a:rect l="l" t="t" r="r" b="b"/>
              <a:pathLst>
                <a:path w="2402" h="2692" extrusionOk="0">
                  <a:moveTo>
                    <a:pt x="1591" y="0"/>
                  </a:moveTo>
                  <a:cubicBezTo>
                    <a:pt x="1556" y="0"/>
                    <a:pt x="1522" y="5"/>
                    <a:pt x="1490" y="16"/>
                  </a:cubicBezTo>
                  <a:lnTo>
                    <a:pt x="304" y="320"/>
                  </a:lnTo>
                  <a:cubicBezTo>
                    <a:pt x="122" y="350"/>
                    <a:pt x="0" y="563"/>
                    <a:pt x="61" y="776"/>
                  </a:cubicBezTo>
                  <a:lnTo>
                    <a:pt x="456" y="2417"/>
                  </a:lnTo>
                  <a:cubicBezTo>
                    <a:pt x="526" y="2581"/>
                    <a:pt x="651" y="2691"/>
                    <a:pt x="788" y="2691"/>
                  </a:cubicBezTo>
                  <a:cubicBezTo>
                    <a:pt x="828" y="2691"/>
                    <a:pt x="870" y="2681"/>
                    <a:pt x="912" y="2660"/>
                  </a:cubicBezTo>
                  <a:lnTo>
                    <a:pt x="2098" y="2356"/>
                  </a:lnTo>
                  <a:cubicBezTo>
                    <a:pt x="2280" y="2326"/>
                    <a:pt x="2402" y="2083"/>
                    <a:pt x="2371" y="1901"/>
                  </a:cubicBezTo>
                  <a:lnTo>
                    <a:pt x="1946" y="259"/>
                  </a:lnTo>
                  <a:cubicBezTo>
                    <a:pt x="1921" y="109"/>
                    <a:pt x="1751" y="0"/>
                    <a:pt x="159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169;p15"/>
            <p:cNvSpPr/>
            <p:nvPr/>
          </p:nvSpPr>
          <p:spPr>
            <a:xfrm>
              <a:off x="4974168" y="2436489"/>
              <a:ext cx="75899" cy="85090"/>
            </a:xfrm>
            <a:custGeom>
              <a:avLst/>
              <a:gdLst/>
              <a:ahLst/>
              <a:cxnLst/>
              <a:rect l="l" t="t" r="r" b="b"/>
              <a:pathLst>
                <a:path w="2403" h="2694" extrusionOk="0">
                  <a:moveTo>
                    <a:pt x="1556" y="1"/>
                  </a:moveTo>
                  <a:cubicBezTo>
                    <a:pt x="1534" y="1"/>
                    <a:pt x="1512" y="2"/>
                    <a:pt x="1490" y="5"/>
                  </a:cubicBezTo>
                  <a:lnTo>
                    <a:pt x="305" y="309"/>
                  </a:lnTo>
                  <a:cubicBezTo>
                    <a:pt x="122" y="370"/>
                    <a:pt x="1" y="583"/>
                    <a:pt x="62" y="765"/>
                  </a:cubicBezTo>
                  <a:lnTo>
                    <a:pt x="487" y="2407"/>
                  </a:lnTo>
                  <a:cubicBezTo>
                    <a:pt x="513" y="2561"/>
                    <a:pt x="670" y="2694"/>
                    <a:pt x="846" y="2694"/>
                  </a:cubicBezTo>
                  <a:cubicBezTo>
                    <a:pt x="878" y="2694"/>
                    <a:pt x="911" y="2689"/>
                    <a:pt x="943" y="2680"/>
                  </a:cubicBezTo>
                  <a:lnTo>
                    <a:pt x="2098" y="2376"/>
                  </a:lnTo>
                  <a:cubicBezTo>
                    <a:pt x="2311" y="2315"/>
                    <a:pt x="2402" y="2103"/>
                    <a:pt x="2372" y="1920"/>
                  </a:cubicBezTo>
                  <a:lnTo>
                    <a:pt x="1946" y="279"/>
                  </a:lnTo>
                  <a:cubicBezTo>
                    <a:pt x="1919" y="115"/>
                    <a:pt x="1745" y="1"/>
                    <a:pt x="1556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170;p15"/>
            <p:cNvSpPr/>
            <p:nvPr/>
          </p:nvSpPr>
          <p:spPr>
            <a:xfrm>
              <a:off x="5129692" y="3027886"/>
              <a:ext cx="75899" cy="85627"/>
            </a:xfrm>
            <a:custGeom>
              <a:avLst/>
              <a:gdLst/>
              <a:ahLst/>
              <a:cxnLst/>
              <a:rect l="l" t="t" r="r" b="b"/>
              <a:pathLst>
                <a:path w="2403" h="2711" extrusionOk="0">
                  <a:moveTo>
                    <a:pt x="1548" y="0"/>
                  </a:moveTo>
                  <a:cubicBezTo>
                    <a:pt x="1528" y="0"/>
                    <a:pt x="1509" y="2"/>
                    <a:pt x="1490" y="5"/>
                  </a:cubicBezTo>
                  <a:lnTo>
                    <a:pt x="305" y="309"/>
                  </a:lnTo>
                  <a:cubicBezTo>
                    <a:pt x="123" y="370"/>
                    <a:pt x="1" y="583"/>
                    <a:pt x="31" y="765"/>
                  </a:cubicBezTo>
                  <a:lnTo>
                    <a:pt x="457" y="2406"/>
                  </a:lnTo>
                  <a:cubicBezTo>
                    <a:pt x="480" y="2595"/>
                    <a:pt x="632" y="2710"/>
                    <a:pt x="784" y="2710"/>
                  </a:cubicBezTo>
                  <a:cubicBezTo>
                    <a:pt x="828" y="2710"/>
                    <a:pt x="872" y="2700"/>
                    <a:pt x="913" y="2680"/>
                  </a:cubicBezTo>
                  <a:lnTo>
                    <a:pt x="2098" y="2376"/>
                  </a:lnTo>
                  <a:cubicBezTo>
                    <a:pt x="2281" y="2346"/>
                    <a:pt x="2402" y="2102"/>
                    <a:pt x="2341" y="1920"/>
                  </a:cubicBezTo>
                  <a:lnTo>
                    <a:pt x="1946" y="279"/>
                  </a:lnTo>
                  <a:cubicBezTo>
                    <a:pt x="1892" y="115"/>
                    <a:pt x="1715" y="0"/>
                    <a:pt x="154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171;p15"/>
            <p:cNvSpPr/>
            <p:nvPr/>
          </p:nvSpPr>
          <p:spPr>
            <a:xfrm>
              <a:off x="6075347" y="2169248"/>
              <a:ext cx="579901" cy="545062"/>
            </a:xfrm>
            <a:custGeom>
              <a:avLst/>
              <a:gdLst/>
              <a:ahLst/>
              <a:cxnLst/>
              <a:rect l="l" t="t" r="r" b="b"/>
              <a:pathLst>
                <a:path w="18360" h="17257" extrusionOk="0">
                  <a:moveTo>
                    <a:pt x="14592" y="1"/>
                  </a:moveTo>
                  <a:cubicBezTo>
                    <a:pt x="14553" y="1"/>
                    <a:pt x="14512" y="6"/>
                    <a:pt x="14469" y="16"/>
                  </a:cubicBezTo>
                  <a:lnTo>
                    <a:pt x="9119" y="1323"/>
                  </a:lnTo>
                  <a:lnTo>
                    <a:pt x="335" y="3603"/>
                  </a:lnTo>
                  <a:cubicBezTo>
                    <a:pt x="153" y="3694"/>
                    <a:pt x="1" y="3877"/>
                    <a:pt x="62" y="4120"/>
                  </a:cubicBezTo>
                  <a:lnTo>
                    <a:pt x="2463" y="13238"/>
                  </a:lnTo>
                  <a:lnTo>
                    <a:pt x="3435" y="16977"/>
                  </a:lnTo>
                  <a:cubicBezTo>
                    <a:pt x="3515" y="17163"/>
                    <a:pt x="3665" y="17256"/>
                    <a:pt x="3864" y="17256"/>
                  </a:cubicBezTo>
                  <a:cubicBezTo>
                    <a:pt x="3892" y="17256"/>
                    <a:pt x="3922" y="17255"/>
                    <a:pt x="3952" y="17251"/>
                  </a:cubicBezTo>
                  <a:lnTo>
                    <a:pt x="7205" y="16430"/>
                  </a:lnTo>
                  <a:lnTo>
                    <a:pt x="18056" y="13603"/>
                  </a:lnTo>
                  <a:cubicBezTo>
                    <a:pt x="18238" y="13573"/>
                    <a:pt x="18360" y="13330"/>
                    <a:pt x="18299" y="13147"/>
                  </a:cubicBezTo>
                  <a:lnTo>
                    <a:pt x="15381" y="1871"/>
                  </a:lnTo>
                  <a:lnTo>
                    <a:pt x="14955" y="260"/>
                  </a:lnTo>
                  <a:cubicBezTo>
                    <a:pt x="14905" y="110"/>
                    <a:pt x="14773" y="1"/>
                    <a:pt x="145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172;p15"/>
            <p:cNvSpPr/>
            <p:nvPr/>
          </p:nvSpPr>
          <p:spPr>
            <a:xfrm>
              <a:off x="5541561" y="2308443"/>
              <a:ext cx="577974" cy="546357"/>
            </a:xfrm>
            <a:custGeom>
              <a:avLst/>
              <a:gdLst/>
              <a:ahLst/>
              <a:cxnLst/>
              <a:rect l="l" t="t" r="r" b="b"/>
              <a:pathLst>
                <a:path w="18299" h="17298" extrusionOk="0">
                  <a:moveTo>
                    <a:pt x="14501" y="1"/>
                  </a:moveTo>
                  <a:cubicBezTo>
                    <a:pt x="14462" y="1"/>
                    <a:pt x="14421" y="6"/>
                    <a:pt x="14378" y="17"/>
                  </a:cubicBezTo>
                  <a:lnTo>
                    <a:pt x="11612" y="716"/>
                  </a:lnTo>
                  <a:lnTo>
                    <a:pt x="4013" y="2692"/>
                  </a:lnTo>
                  <a:lnTo>
                    <a:pt x="1581" y="3360"/>
                  </a:lnTo>
                  <a:lnTo>
                    <a:pt x="305" y="3695"/>
                  </a:lnTo>
                  <a:cubicBezTo>
                    <a:pt x="92" y="3755"/>
                    <a:pt x="1" y="3968"/>
                    <a:pt x="31" y="4181"/>
                  </a:cubicBezTo>
                  <a:lnTo>
                    <a:pt x="365" y="5549"/>
                  </a:lnTo>
                  <a:lnTo>
                    <a:pt x="1004" y="8072"/>
                  </a:lnTo>
                  <a:lnTo>
                    <a:pt x="3071" y="15974"/>
                  </a:lnTo>
                  <a:lnTo>
                    <a:pt x="3344" y="17038"/>
                  </a:lnTo>
                  <a:cubicBezTo>
                    <a:pt x="3394" y="17188"/>
                    <a:pt x="3527" y="17297"/>
                    <a:pt x="3707" y="17297"/>
                  </a:cubicBezTo>
                  <a:cubicBezTo>
                    <a:pt x="3746" y="17297"/>
                    <a:pt x="3788" y="17292"/>
                    <a:pt x="3831" y="17281"/>
                  </a:cubicBezTo>
                  <a:lnTo>
                    <a:pt x="16445" y="14029"/>
                  </a:lnTo>
                  <a:lnTo>
                    <a:pt x="17965" y="13634"/>
                  </a:lnTo>
                  <a:cubicBezTo>
                    <a:pt x="18177" y="13573"/>
                    <a:pt x="18299" y="13391"/>
                    <a:pt x="18269" y="13148"/>
                  </a:cubicBezTo>
                  <a:lnTo>
                    <a:pt x="17843" y="11567"/>
                  </a:lnTo>
                  <a:lnTo>
                    <a:pt x="14895" y="260"/>
                  </a:lnTo>
                  <a:cubicBezTo>
                    <a:pt x="14820" y="110"/>
                    <a:pt x="14683" y="1"/>
                    <a:pt x="1450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173;p15"/>
            <p:cNvSpPr/>
            <p:nvPr/>
          </p:nvSpPr>
          <p:spPr>
            <a:xfrm>
              <a:off x="5003953" y="2447670"/>
              <a:ext cx="580848" cy="547905"/>
            </a:xfrm>
            <a:custGeom>
              <a:avLst/>
              <a:gdLst/>
              <a:ahLst/>
              <a:cxnLst/>
              <a:rect l="l" t="t" r="r" b="b"/>
              <a:pathLst>
                <a:path w="18390" h="17347" extrusionOk="0">
                  <a:moveTo>
                    <a:pt x="14548" y="0"/>
                  </a:moveTo>
                  <a:cubicBezTo>
                    <a:pt x="14513" y="0"/>
                    <a:pt x="14476" y="5"/>
                    <a:pt x="14438" y="16"/>
                  </a:cubicBezTo>
                  <a:lnTo>
                    <a:pt x="6262" y="2144"/>
                  </a:lnTo>
                  <a:lnTo>
                    <a:pt x="304" y="3694"/>
                  </a:lnTo>
                  <a:cubicBezTo>
                    <a:pt x="91" y="3755"/>
                    <a:pt x="0" y="3968"/>
                    <a:pt x="31" y="4180"/>
                  </a:cubicBezTo>
                  <a:lnTo>
                    <a:pt x="1672" y="10381"/>
                  </a:lnTo>
                  <a:lnTo>
                    <a:pt x="3404" y="17068"/>
                  </a:lnTo>
                  <a:cubicBezTo>
                    <a:pt x="3486" y="17232"/>
                    <a:pt x="3641" y="17346"/>
                    <a:pt x="3826" y="17346"/>
                  </a:cubicBezTo>
                  <a:cubicBezTo>
                    <a:pt x="3847" y="17346"/>
                    <a:pt x="3869" y="17345"/>
                    <a:pt x="3891" y="17342"/>
                  </a:cubicBezTo>
                  <a:lnTo>
                    <a:pt x="9028" y="16004"/>
                  </a:lnTo>
                  <a:lnTo>
                    <a:pt x="11459" y="15366"/>
                  </a:lnTo>
                  <a:lnTo>
                    <a:pt x="18025" y="13633"/>
                  </a:lnTo>
                  <a:cubicBezTo>
                    <a:pt x="18268" y="13603"/>
                    <a:pt x="18390" y="13360"/>
                    <a:pt x="18268" y="13147"/>
                  </a:cubicBezTo>
                  <a:lnTo>
                    <a:pt x="16475" y="6308"/>
                  </a:lnTo>
                  <a:lnTo>
                    <a:pt x="15836" y="3816"/>
                  </a:lnTo>
                  <a:lnTo>
                    <a:pt x="14924" y="259"/>
                  </a:lnTo>
                  <a:cubicBezTo>
                    <a:pt x="14849" y="109"/>
                    <a:pt x="14713" y="0"/>
                    <a:pt x="1454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174;p15"/>
            <p:cNvSpPr/>
            <p:nvPr/>
          </p:nvSpPr>
          <p:spPr>
            <a:xfrm>
              <a:off x="5055784" y="2445269"/>
              <a:ext cx="449328" cy="550148"/>
            </a:xfrm>
            <a:custGeom>
              <a:avLst/>
              <a:gdLst/>
              <a:ahLst/>
              <a:cxnLst/>
              <a:rect l="l" t="t" r="r" b="b"/>
              <a:pathLst>
                <a:path w="14226" h="17418" extrusionOk="0">
                  <a:moveTo>
                    <a:pt x="14226" y="3892"/>
                  </a:moveTo>
                  <a:lnTo>
                    <a:pt x="7387" y="16050"/>
                  </a:lnTo>
                  <a:lnTo>
                    <a:pt x="2250" y="17357"/>
                  </a:lnTo>
                  <a:cubicBezTo>
                    <a:pt x="2037" y="17418"/>
                    <a:pt x="1824" y="17296"/>
                    <a:pt x="1763" y="17114"/>
                  </a:cubicBezTo>
                  <a:lnTo>
                    <a:pt x="1" y="10396"/>
                  </a:lnTo>
                  <a:lnTo>
                    <a:pt x="4651" y="2159"/>
                  </a:lnTo>
                  <a:lnTo>
                    <a:pt x="12828" y="31"/>
                  </a:lnTo>
                  <a:cubicBezTo>
                    <a:pt x="13040" y="1"/>
                    <a:pt x="13223" y="123"/>
                    <a:pt x="13314" y="305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175;p15"/>
            <p:cNvSpPr/>
            <p:nvPr/>
          </p:nvSpPr>
          <p:spPr>
            <a:xfrm>
              <a:off x="5541561" y="2414569"/>
              <a:ext cx="49967" cy="68192"/>
            </a:xfrm>
            <a:custGeom>
              <a:avLst/>
              <a:gdLst/>
              <a:ahLst/>
              <a:cxnLst/>
              <a:rect l="l" t="t" r="r" b="b"/>
              <a:pathLst>
                <a:path w="1582" h="2159" extrusionOk="0">
                  <a:moveTo>
                    <a:pt x="1581" y="0"/>
                  </a:moveTo>
                  <a:lnTo>
                    <a:pt x="365" y="2158"/>
                  </a:lnTo>
                  <a:lnTo>
                    <a:pt x="31" y="791"/>
                  </a:lnTo>
                  <a:cubicBezTo>
                    <a:pt x="1" y="547"/>
                    <a:pt x="92" y="365"/>
                    <a:pt x="305" y="304"/>
                  </a:cubicBezTo>
                  <a:close/>
                </a:path>
              </a:pathLst>
            </a:custGeom>
            <a:solidFill>
              <a:srgbClr val="92A6B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176;p15"/>
            <p:cNvSpPr/>
            <p:nvPr/>
          </p:nvSpPr>
          <p:spPr>
            <a:xfrm>
              <a:off x="5366833" y="2649782"/>
              <a:ext cx="217968" cy="284202"/>
            </a:xfrm>
            <a:custGeom>
              <a:avLst/>
              <a:gdLst/>
              <a:ahLst/>
              <a:cxnLst/>
              <a:rect l="l" t="t" r="r" b="b"/>
              <a:pathLst>
                <a:path w="6901" h="8998" extrusionOk="0">
                  <a:moveTo>
                    <a:pt x="6840" y="6778"/>
                  </a:moveTo>
                  <a:cubicBezTo>
                    <a:pt x="6901" y="7022"/>
                    <a:pt x="6779" y="7204"/>
                    <a:pt x="6597" y="7295"/>
                  </a:cubicBezTo>
                  <a:lnTo>
                    <a:pt x="1" y="8997"/>
                  </a:lnTo>
                  <a:lnTo>
                    <a:pt x="5077" y="0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177;p15"/>
            <p:cNvSpPr/>
            <p:nvPr/>
          </p:nvSpPr>
          <p:spPr>
            <a:xfrm>
              <a:off x="5575167" y="2331026"/>
              <a:ext cx="334138" cy="481987"/>
            </a:xfrm>
            <a:custGeom>
              <a:avLst/>
              <a:gdLst/>
              <a:ahLst/>
              <a:cxnLst/>
              <a:rect l="l" t="t" r="r" b="b"/>
              <a:pathLst>
                <a:path w="10579" h="15260" extrusionOk="0">
                  <a:moveTo>
                    <a:pt x="10578" y="1"/>
                  </a:moveTo>
                  <a:lnTo>
                    <a:pt x="2037" y="15259"/>
                  </a:lnTo>
                  <a:lnTo>
                    <a:pt x="1" y="7357"/>
                  </a:lnTo>
                  <a:lnTo>
                    <a:pt x="2949" y="1977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178;p15"/>
            <p:cNvSpPr/>
            <p:nvPr/>
          </p:nvSpPr>
          <p:spPr>
            <a:xfrm>
              <a:off x="6153110" y="2167827"/>
              <a:ext cx="408047" cy="549168"/>
            </a:xfrm>
            <a:custGeom>
              <a:avLst/>
              <a:gdLst/>
              <a:ahLst/>
              <a:cxnLst/>
              <a:rect l="l" t="t" r="r" b="b"/>
              <a:pathLst>
                <a:path w="12919" h="17387" extrusionOk="0">
                  <a:moveTo>
                    <a:pt x="12919" y="1916"/>
                  </a:moveTo>
                  <a:lnTo>
                    <a:pt x="4743" y="16505"/>
                  </a:lnTo>
                  <a:lnTo>
                    <a:pt x="1490" y="17326"/>
                  </a:lnTo>
                  <a:cubicBezTo>
                    <a:pt x="1247" y="17387"/>
                    <a:pt x="1065" y="17265"/>
                    <a:pt x="973" y="17083"/>
                  </a:cubicBezTo>
                  <a:lnTo>
                    <a:pt x="1" y="13314"/>
                  </a:lnTo>
                  <a:lnTo>
                    <a:pt x="6688" y="1429"/>
                  </a:lnTo>
                  <a:lnTo>
                    <a:pt x="12007" y="61"/>
                  </a:lnTo>
                  <a:cubicBezTo>
                    <a:pt x="12250" y="1"/>
                    <a:pt x="12433" y="122"/>
                    <a:pt x="12493" y="305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179;p15"/>
            <p:cNvSpPr/>
            <p:nvPr/>
          </p:nvSpPr>
          <p:spPr>
            <a:xfrm>
              <a:off x="5384110" y="2980793"/>
              <a:ext cx="407099" cy="610822"/>
            </a:xfrm>
            <a:custGeom>
              <a:avLst/>
              <a:gdLst/>
              <a:ahLst/>
              <a:cxnLst/>
              <a:rect l="l" t="t" r="r" b="b"/>
              <a:pathLst>
                <a:path w="12889" h="19339" extrusionOk="0">
                  <a:moveTo>
                    <a:pt x="496" y="1"/>
                  </a:moveTo>
                  <a:cubicBezTo>
                    <a:pt x="440" y="1"/>
                    <a:pt x="385" y="12"/>
                    <a:pt x="335" y="37"/>
                  </a:cubicBezTo>
                  <a:cubicBezTo>
                    <a:pt x="274" y="67"/>
                    <a:pt x="214" y="67"/>
                    <a:pt x="183" y="159"/>
                  </a:cubicBezTo>
                  <a:cubicBezTo>
                    <a:pt x="31" y="280"/>
                    <a:pt x="1" y="523"/>
                    <a:pt x="122" y="675"/>
                  </a:cubicBezTo>
                  <a:cubicBezTo>
                    <a:pt x="122" y="675"/>
                    <a:pt x="123" y="675"/>
                    <a:pt x="123" y="675"/>
                  </a:cubicBezTo>
                  <a:cubicBezTo>
                    <a:pt x="190" y="675"/>
                    <a:pt x="9762" y="16123"/>
                    <a:pt x="11825" y="19338"/>
                  </a:cubicBezTo>
                  <a:lnTo>
                    <a:pt x="12889" y="18426"/>
                  </a:lnTo>
                  <a:cubicBezTo>
                    <a:pt x="12889" y="18426"/>
                    <a:pt x="11095" y="16633"/>
                    <a:pt x="11247" y="15721"/>
                  </a:cubicBezTo>
                  <a:cubicBezTo>
                    <a:pt x="11278" y="15417"/>
                    <a:pt x="11582" y="14353"/>
                    <a:pt x="11734" y="13776"/>
                  </a:cubicBezTo>
                  <a:cubicBezTo>
                    <a:pt x="11825" y="13533"/>
                    <a:pt x="11764" y="13198"/>
                    <a:pt x="11612" y="12986"/>
                  </a:cubicBezTo>
                  <a:cubicBezTo>
                    <a:pt x="9272" y="9186"/>
                    <a:pt x="913" y="189"/>
                    <a:pt x="913" y="189"/>
                  </a:cubicBezTo>
                  <a:cubicBezTo>
                    <a:pt x="803" y="79"/>
                    <a:pt x="645" y="1"/>
                    <a:pt x="49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180;p15"/>
            <p:cNvSpPr/>
            <p:nvPr/>
          </p:nvSpPr>
          <p:spPr>
            <a:xfrm>
              <a:off x="5699991" y="3526487"/>
              <a:ext cx="283223" cy="416511"/>
            </a:xfrm>
            <a:custGeom>
              <a:avLst/>
              <a:gdLst/>
              <a:ahLst/>
              <a:cxnLst/>
              <a:rect l="l" t="t" r="r" b="b"/>
              <a:pathLst>
                <a:path w="8967" h="13187" extrusionOk="0">
                  <a:moveTo>
                    <a:pt x="3788" y="4582"/>
                  </a:moveTo>
                  <a:cubicBezTo>
                    <a:pt x="3974" y="4582"/>
                    <a:pt x="4156" y="4666"/>
                    <a:pt x="4316" y="4858"/>
                  </a:cubicBezTo>
                  <a:lnTo>
                    <a:pt x="6292" y="7137"/>
                  </a:lnTo>
                  <a:cubicBezTo>
                    <a:pt x="7082" y="8049"/>
                    <a:pt x="7143" y="9539"/>
                    <a:pt x="6383" y="10481"/>
                  </a:cubicBezTo>
                  <a:cubicBezTo>
                    <a:pt x="5951" y="11031"/>
                    <a:pt x="5355" y="11301"/>
                    <a:pt x="4740" y="11301"/>
                  </a:cubicBezTo>
                  <a:cubicBezTo>
                    <a:pt x="4404" y="11301"/>
                    <a:pt x="4062" y="11220"/>
                    <a:pt x="3739" y="11058"/>
                  </a:cubicBezTo>
                  <a:cubicBezTo>
                    <a:pt x="2006" y="10146"/>
                    <a:pt x="1733" y="7077"/>
                    <a:pt x="2827" y="5283"/>
                  </a:cubicBezTo>
                  <a:cubicBezTo>
                    <a:pt x="3083" y="4869"/>
                    <a:pt x="3443" y="4582"/>
                    <a:pt x="3788" y="4582"/>
                  </a:cubicBezTo>
                  <a:close/>
                  <a:moveTo>
                    <a:pt x="2303" y="0"/>
                  </a:moveTo>
                  <a:cubicBezTo>
                    <a:pt x="2265" y="0"/>
                    <a:pt x="2227" y="17"/>
                    <a:pt x="2189" y="55"/>
                  </a:cubicBezTo>
                  <a:lnTo>
                    <a:pt x="1064" y="997"/>
                  </a:lnTo>
                  <a:cubicBezTo>
                    <a:pt x="973" y="1058"/>
                    <a:pt x="942" y="1180"/>
                    <a:pt x="973" y="1301"/>
                  </a:cubicBezTo>
                  <a:cubicBezTo>
                    <a:pt x="1155" y="1666"/>
                    <a:pt x="1307" y="1940"/>
                    <a:pt x="1520" y="2365"/>
                  </a:cubicBezTo>
                  <a:cubicBezTo>
                    <a:pt x="1672" y="2669"/>
                    <a:pt x="1672" y="3004"/>
                    <a:pt x="1520" y="3307"/>
                  </a:cubicBezTo>
                  <a:cubicBezTo>
                    <a:pt x="0" y="5891"/>
                    <a:pt x="0" y="9569"/>
                    <a:pt x="1976" y="11849"/>
                  </a:cubicBezTo>
                  <a:cubicBezTo>
                    <a:pt x="2675" y="12730"/>
                    <a:pt x="3678" y="13156"/>
                    <a:pt x="4651" y="13186"/>
                  </a:cubicBezTo>
                  <a:cubicBezTo>
                    <a:pt x="5654" y="13186"/>
                    <a:pt x="6626" y="12821"/>
                    <a:pt x="7447" y="11940"/>
                  </a:cubicBezTo>
                  <a:cubicBezTo>
                    <a:pt x="8967" y="10268"/>
                    <a:pt x="8876" y="7502"/>
                    <a:pt x="7386" y="5770"/>
                  </a:cubicBezTo>
                  <a:lnTo>
                    <a:pt x="2462" y="86"/>
                  </a:lnTo>
                  <a:cubicBezTo>
                    <a:pt x="2409" y="33"/>
                    <a:pt x="2356" y="0"/>
                    <a:pt x="230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181;p15"/>
            <p:cNvSpPr/>
            <p:nvPr/>
          </p:nvSpPr>
          <p:spPr>
            <a:xfrm>
              <a:off x="5678861" y="3413128"/>
              <a:ext cx="35533" cy="31459"/>
            </a:xfrm>
            <a:custGeom>
              <a:avLst/>
              <a:gdLst/>
              <a:ahLst/>
              <a:cxnLst/>
              <a:rect l="l" t="t" r="r" b="b"/>
              <a:pathLst>
                <a:path w="1125" h="996" extrusionOk="0">
                  <a:moveTo>
                    <a:pt x="539" y="1"/>
                  </a:moveTo>
                  <a:cubicBezTo>
                    <a:pt x="326" y="1"/>
                    <a:pt x="140" y="142"/>
                    <a:pt x="92" y="361"/>
                  </a:cubicBezTo>
                  <a:cubicBezTo>
                    <a:pt x="0" y="635"/>
                    <a:pt x="152" y="909"/>
                    <a:pt x="426" y="969"/>
                  </a:cubicBezTo>
                  <a:cubicBezTo>
                    <a:pt x="480" y="987"/>
                    <a:pt x="534" y="996"/>
                    <a:pt x="586" y="996"/>
                  </a:cubicBezTo>
                  <a:cubicBezTo>
                    <a:pt x="799" y="996"/>
                    <a:pt x="985" y="855"/>
                    <a:pt x="1034" y="635"/>
                  </a:cubicBezTo>
                  <a:cubicBezTo>
                    <a:pt x="1125" y="361"/>
                    <a:pt x="973" y="88"/>
                    <a:pt x="699" y="27"/>
                  </a:cubicBezTo>
                  <a:cubicBezTo>
                    <a:pt x="645" y="9"/>
                    <a:pt x="592" y="1"/>
                    <a:pt x="539" y="1"/>
                  </a:cubicBezTo>
                  <a:close/>
                </a:path>
              </a:pathLst>
            </a:custGeom>
            <a:solidFill>
              <a:srgbClr val="3D85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182;p15"/>
            <p:cNvSpPr/>
            <p:nvPr/>
          </p:nvSpPr>
          <p:spPr>
            <a:xfrm>
              <a:off x="6459389" y="1266075"/>
              <a:ext cx="1763612" cy="1690271"/>
            </a:xfrm>
            <a:custGeom>
              <a:avLst/>
              <a:gdLst/>
              <a:ahLst/>
              <a:cxnLst/>
              <a:rect l="l" t="t" r="r" b="b"/>
              <a:pathLst>
                <a:path w="55837" h="53515" extrusionOk="0">
                  <a:moveTo>
                    <a:pt x="39462" y="0"/>
                  </a:moveTo>
                  <a:cubicBezTo>
                    <a:pt x="39372" y="0"/>
                    <a:pt x="39279" y="32"/>
                    <a:pt x="39210" y="100"/>
                  </a:cubicBezTo>
                  <a:lnTo>
                    <a:pt x="182" y="35055"/>
                  </a:lnTo>
                  <a:cubicBezTo>
                    <a:pt x="30" y="35177"/>
                    <a:pt x="0" y="35420"/>
                    <a:pt x="152" y="35572"/>
                  </a:cubicBezTo>
                  <a:lnTo>
                    <a:pt x="16110" y="53384"/>
                  </a:lnTo>
                  <a:cubicBezTo>
                    <a:pt x="16193" y="53467"/>
                    <a:pt x="16295" y="53514"/>
                    <a:pt x="16395" y="53514"/>
                  </a:cubicBezTo>
                  <a:cubicBezTo>
                    <a:pt x="16477" y="53514"/>
                    <a:pt x="16558" y="53483"/>
                    <a:pt x="16626" y="53414"/>
                  </a:cubicBezTo>
                  <a:lnTo>
                    <a:pt x="55655" y="18459"/>
                  </a:lnTo>
                  <a:cubicBezTo>
                    <a:pt x="55807" y="18338"/>
                    <a:pt x="55837" y="18064"/>
                    <a:pt x="55685" y="17912"/>
                  </a:cubicBezTo>
                  <a:lnTo>
                    <a:pt x="39727" y="131"/>
                  </a:lnTo>
                  <a:cubicBezTo>
                    <a:pt x="39677" y="47"/>
                    <a:pt x="39572" y="0"/>
                    <a:pt x="39462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183;p15"/>
            <p:cNvSpPr/>
            <p:nvPr/>
          </p:nvSpPr>
          <p:spPr>
            <a:xfrm>
              <a:off x="7663283" y="1325013"/>
              <a:ext cx="90270" cy="90775"/>
            </a:xfrm>
            <a:custGeom>
              <a:avLst/>
              <a:gdLst/>
              <a:ahLst/>
              <a:cxnLst/>
              <a:rect l="l" t="t" r="r" b="b"/>
              <a:pathLst>
                <a:path w="2858" h="2874" extrusionOk="0">
                  <a:moveTo>
                    <a:pt x="1318" y="0"/>
                  </a:moveTo>
                  <a:cubicBezTo>
                    <a:pt x="1237" y="0"/>
                    <a:pt x="1156" y="27"/>
                    <a:pt x="1094" y="89"/>
                  </a:cubicBezTo>
                  <a:lnTo>
                    <a:pt x="183" y="940"/>
                  </a:lnTo>
                  <a:cubicBezTo>
                    <a:pt x="31" y="1061"/>
                    <a:pt x="0" y="1304"/>
                    <a:pt x="152" y="1456"/>
                  </a:cubicBezTo>
                  <a:lnTo>
                    <a:pt x="1246" y="2733"/>
                  </a:lnTo>
                  <a:cubicBezTo>
                    <a:pt x="1326" y="2828"/>
                    <a:pt x="1439" y="2874"/>
                    <a:pt x="1541" y="2874"/>
                  </a:cubicBezTo>
                  <a:cubicBezTo>
                    <a:pt x="1635" y="2874"/>
                    <a:pt x="1720" y="2836"/>
                    <a:pt x="1763" y="2763"/>
                  </a:cubicBezTo>
                  <a:lnTo>
                    <a:pt x="2675" y="1912"/>
                  </a:lnTo>
                  <a:cubicBezTo>
                    <a:pt x="2827" y="1821"/>
                    <a:pt x="2857" y="1547"/>
                    <a:pt x="2736" y="1396"/>
                  </a:cubicBezTo>
                  <a:lnTo>
                    <a:pt x="1611" y="149"/>
                  </a:lnTo>
                  <a:cubicBezTo>
                    <a:pt x="1557" y="59"/>
                    <a:pt x="1438" y="0"/>
                    <a:pt x="1318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184;p15"/>
            <p:cNvSpPr/>
            <p:nvPr/>
          </p:nvSpPr>
          <p:spPr>
            <a:xfrm>
              <a:off x="8072246" y="1781037"/>
              <a:ext cx="91249" cy="90459"/>
            </a:xfrm>
            <a:custGeom>
              <a:avLst/>
              <a:gdLst/>
              <a:ahLst/>
              <a:cxnLst/>
              <a:rect l="l" t="t" r="r" b="b"/>
              <a:pathLst>
                <a:path w="2889" h="2864" extrusionOk="0">
                  <a:moveTo>
                    <a:pt x="1321" y="0"/>
                  </a:moveTo>
                  <a:cubicBezTo>
                    <a:pt x="1238" y="0"/>
                    <a:pt x="1156" y="27"/>
                    <a:pt x="1095" y="88"/>
                  </a:cubicBezTo>
                  <a:lnTo>
                    <a:pt x="183" y="939"/>
                  </a:lnTo>
                  <a:cubicBezTo>
                    <a:pt x="31" y="1061"/>
                    <a:pt x="1" y="1304"/>
                    <a:pt x="153" y="1456"/>
                  </a:cubicBezTo>
                  <a:lnTo>
                    <a:pt x="1247" y="2733"/>
                  </a:lnTo>
                  <a:cubicBezTo>
                    <a:pt x="1314" y="2816"/>
                    <a:pt x="1427" y="2863"/>
                    <a:pt x="1540" y="2863"/>
                  </a:cubicBezTo>
                  <a:cubicBezTo>
                    <a:pt x="1633" y="2863"/>
                    <a:pt x="1726" y="2832"/>
                    <a:pt x="1794" y="2763"/>
                  </a:cubicBezTo>
                  <a:lnTo>
                    <a:pt x="2706" y="1912"/>
                  </a:lnTo>
                  <a:cubicBezTo>
                    <a:pt x="2828" y="1821"/>
                    <a:pt x="2888" y="1547"/>
                    <a:pt x="2736" y="1395"/>
                  </a:cubicBezTo>
                  <a:lnTo>
                    <a:pt x="1642" y="149"/>
                  </a:lnTo>
                  <a:cubicBezTo>
                    <a:pt x="1570" y="59"/>
                    <a:pt x="1443" y="0"/>
                    <a:pt x="1321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15"/>
            <p:cNvSpPr/>
            <p:nvPr/>
          </p:nvSpPr>
          <p:spPr>
            <a:xfrm>
              <a:off x="7568244" y="1410071"/>
              <a:ext cx="91217" cy="91060"/>
            </a:xfrm>
            <a:custGeom>
              <a:avLst/>
              <a:gdLst/>
              <a:ahLst/>
              <a:cxnLst/>
              <a:rect l="l" t="t" r="r" b="b"/>
              <a:pathLst>
                <a:path w="2888" h="2883" extrusionOk="0">
                  <a:moveTo>
                    <a:pt x="1349" y="1"/>
                  </a:moveTo>
                  <a:cubicBezTo>
                    <a:pt x="1256" y="1"/>
                    <a:pt x="1163" y="32"/>
                    <a:pt x="1094" y="101"/>
                  </a:cubicBezTo>
                  <a:lnTo>
                    <a:pt x="182" y="921"/>
                  </a:lnTo>
                  <a:cubicBezTo>
                    <a:pt x="30" y="1043"/>
                    <a:pt x="0" y="1317"/>
                    <a:pt x="152" y="1469"/>
                  </a:cubicBezTo>
                  <a:lnTo>
                    <a:pt x="1246" y="2715"/>
                  </a:lnTo>
                  <a:cubicBezTo>
                    <a:pt x="1329" y="2830"/>
                    <a:pt x="1447" y="2883"/>
                    <a:pt x="1557" y="2883"/>
                  </a:cubicBezTo>
                  <a:cubicBezTo>
                    <a:pt x="1650" y="2883"/>
                    <a:pt x="1738" y="2845"/>
                    <a:pt x="1793" y="2776"/>
                  </a:cubicBezTo>
                  <a:lnTo>
                    <a:pt x="2705" y="1924"/>
                  </a:lnTo>
                  <a:cubicBezTo>
                    <a:pt x="2827" y="1803"/>
                    <a:pt x="2888" y="1560"/>
                    <a:pt x="2736" y="1408"/>
                  </a:cubicBezTo>
                  <a:lnTo>
                    <a:pt x="1641" y="131"/>
                  </a:lnTo>
                  <a:cubicBezTo>
                    <a:pt x="1575" y="48"/>
                    <a:pt x="1462" y="1"/>
                    <a:pt x="13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15"/>
            <p:cNvSpPr/>
            <p:nvPr/>
          </p:nvSpPr>
          <p:spPr>
            <a:xfrm>
              <a:off x="7977207" y="1866095"/>
              <a:ext cx="91249" cy="90459"/>
            </a:xfrm>
            <a:custGeom>
              <a:avLst/>
              <a:gdLst/>
              <a:ahLst/>
              <a:cxnLst/>
              <a:rect l="l" t="t" r="r" b="b"/>
              <a:pathLst>
                <a:path w="2889" h="2864" extrusionOk="0">
                  <a:moveTo>
                    <a:pt x="1349" y="1"/>
                  </a:moveTo>
                  <a:cubicBezTo>
                    <a:pt x="1256" y="1"/>
                    <a:pt x="1163" y="32"/>
                    <a:pt x="1095" y="101"/>
                  </a:cubicBezTo>
                  <a:lnTo>
                    <a:pt x="183" y="952"/>
                  </a:lnTo>
                  <a:cubicBezTo>
                    <a:pt x="31" y="1043"/>
                    <a:pt x="1" y="1316"/>
                    <a:pt x="153" y="1468"/>
                  </a:cubicBezTo>
                  <a:lnTo>
                    <a:pt x="1247" y="2715"/>
                  </a:lnTo>
                  <a:cubicBezTo>
                    <a:pt x="1319" y="2805"/>
                    <a:pt x="1446" y="2863"/>
                    <a:pt x="1568" y="2863"/>
                  </a:cubicBezTo>
                  <a:cubicBezTo>
                    <a:pt x="1651" y="2863"/>
                    <a:pt x="1733" y="2837"/>
                    <a:pt x="1794" y="2775"/>
                  </a:cubicBezTo>
                  <a:lnTo>
                    <a:pt x="2706" y="1924"/>
                  </a:lnTo>
                  <a:cubicBezTo>
                    <a:pt x="2858" y="1803"/>
                    <a:pt x="2888" y="1560"/>
                    <a:pt x="2736" y="1408"/>
                  </a:cubicBezTo>
                  <a:lnTo>
                    <a:pt x="1642" y="131"/>
                  </a:lnTo>
                  <a:cubicBezTo>
                    <a:pt x="1575" y="47"/>
                    <a:pt x="1463" y="1"/>
                    <a:pt x="13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15"/>
            <p:cNvSpPr/>
            <p:nvPr/>
          </p:nvSpPr>
          <p:spPr>
            <a:xfrm>
              <a:off x="7473173" y="1495508"/>
              <a:ext cx="91249" cy="89891"/>
            </a:xfrm>
            <a:custGeom>
              <a:avLst/>
              <a:gdLst/>
              <a:ahLst/>
              <a:cxnLst/>
              <a:rect l="l" t="t" r="r" b="b"/>
              <a:pathLst>
                <a:path w="2889" h="2846" extrusionOk="0">
                  <a:moveTo>
                    <a:pt x="1350" y="1"/>
                  </a:moveTo>
                  <a:cubicBezTo>
                    <a:pt x="1257" y="1"/>
                    <a:pt x="1164" y="32"/>
                    <a:pt x="1095" y="101"/>
                  </a:cubicBezTo>
                  <a:lnTo>
                    <a:pt x="183" y="922"/>
                  </a:lnTo>
                  <a:cubicBezTo>
                    <a:pt x="31" y="1043"/>
                    <a:pt x="1" y="1317"/>
                    <a:pt x="153" y="1469"/>
                  </a:cubicBezTo>
                  <a:lnTo>
                    <a:pt x="1247" y="2715"/>
                  </a:lnTo>
                  <a:cubicBezTo>
                    <a:pt x="1331" y="2798"/>
                    <a:pt x="1451" y="2845"/>
                    <a:pt x="1562" y="2845"/>
                  </a:cubicBezTo>
                  <a:cubicBezTo>
                    <a:pt x="1654" y="2845"/>
                    <a:pt x="1739" y="2814"/>
                    <a:pt x="1794" y="2745"/>
                  </a:cubicBezTo>
                  <a:lnTo>
                    <a:pt x="2706" y="1925"/>
                  </a:lnTo>
                  <a:cubicBezTo>
                    <a:pt x="2858" y="1803"/>
                    <a:pt x="2888" y="1530"/>
                    <a:pt x="2737" y="1378"/>
                  </a:cubicBezTo>
                  <a:lnTo>
                    <a:pt x="1642" y="131"/>
                  </a:lnTo>
                  <a:cubicBezTo>
                    <a:pt x="1575" y="48"/>
                    <a:pt x="1463" y="1"/>
                    <a:pt x="135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15"/>
            <p:cNvSpPr/>
            <p:nvPr/>
          </p:nvSpPr>
          <p:spPr>
            <a:xfrm>
              <a:off x="7882167" y="1951533"/>
              <a:ext cx="91249" cy="89480"/>
            </a:xfrm>
            <a:custGeom>
              <a:avLst/>
              <a:gdLst/>
              <a:ahLst/>
              <a:cxnLst/>
              <a:rect l="l" t="t" r="r" b="b"/>
              <a:pathLst>
                <a:path w="2889" h="2833" extrusionOk="0">
                  <a:moveTo>
                    <a:pt x="1354" y="1"/>
                  </a:moveTo>
                  <a:cubicBezTo>
                    <a:pt x="1266" y="1"/>
                    <a:pt x="1180" y="32"/>
                    <a:pt x="1125" y="101"/>
                  </a:cubicBezTo>
                  <a:lnTo>
                    <a:pt x="213" y="921"/>
                  </a:lnTo>
                  <a:cubicBezTo>
                    <a:pt x="61" y="1043"/>
                    <a:pt x="0" y="1317"/>
                    <a:pt x="152" y="1469"/>
                  </a:cubicBezTo>
                  <a:lnTo>
                    <a:pt x="1247" y="2715"/>
                  </a:lnTo>
                  <a:cubicBezTo>
                    <a:pt x="1311" y="2795"/>
                    <a:pt x="1417" y="2833"/>
                    <a:pt x="1526" y="2833"/>
                  </a:cubicBezTo>
                  <a:cubicBezTo>
                    <a:pt x="1623" y="2833"/>
                    <a:pt x="1722" y="2803"/>
                    <a:pt x="1794" y="2745"/>
                  </a:cubicBezTo>
                  <a:lnTo>
                    <a:pt x="2706" y="1925"/>
                  </a:lnTo>
                  <a:cubicBezTo>
                    <a:pt x="2858" y="1803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8"/>
                    <a:pt x="1462" y="1"/>
                    <a:pt x="1354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15"/>
            <p:cNvSpPr/>
            <p:nvPr/>
          </p:nvSpPr>
          <p:spPr>
            <a:xfrm>
              <a:off x="7378134" y="1580567"/>
              <a:ext cx="91249" cy="90270"/>
            </a:xfrm>
            <a:custGeom>
              <a:avLst/>
              <a:gdLst/>
              <a:ahLst/>
              <a:cxnLst/>
              <a:rect l="l" t="t" r="r" b="b"/>
              <a:pathLst>
                <a:path w="2889" h="2858" extrusionOk="0">
                  <a:moveTo>
                    <a:pt x="1345" y="1"/>
                  </a:moveTo>
                  <a:cubicBezTo>
                    <a:pt x="1259" y="1"/>
                    <a:pt x="1178" y="34"/>
                    <a:pt x="1125" y="113"/>
                  </a:cubicBezTo>
                  <a:lnTo>
                    <a:pt x="213" y="934"/>
                  </a:lnTo>
                  <a:cubicBezTo>
                    <a:pt x="62" y="1055"/>
                    <a:pt x="1" y="1299"/>
                    <a:pt x="153" y="1481"/>
                  </a:cubicBezTo>
                  <a:lnTo>
                    <a:pt x="1247" y="2727"/>
                  </a:lnTo>
                  <a:cubicBezTo>
                    <a:pt x="1347" y="2811"/>
                    <a:pt x="1457" y="2857"/>
                    <a:pt x="1560" y="2857"/>
                  </a:cubicBezTo>
                  <a:cubicBezTo>
                    <a:pt x="1645" y="2857"/>
                    <a:pt x="1726" y="2826"/>
                    <a:pt x="1794" y="2758"/>
                  </a:cubicBezTo>
                  <a:lnTo>
                    <a:pt x="2706" y="1937"/>
                  </a:lnTo>
                  <a:cubicBezTo>
                    <a:pt x="2858" y="1815"/>
                    <a:pt x="2888" y="1542"/>
                    <a:pt x="2736" y="1390"/>
                  </a:cubicBezTo>
                  <a:lnTo>
                    <a:pt x="1642" y="144"/>
                  </a:lnTo>
                  <a:cubicBezTo>
                    <a:pt x="1573" y="57"/>
                    <a:pt x="1456" y="1"/>
                    <a:pt x="1345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15"/>
            <p:cNvSpPr/>
            <p:nvPr/>
          </p:nvSpPr>
          <p:spPr>
            <a:xfrm>
              <a:off x="7788076" y="2037002"/>
              <a:ext cx="90270" cy="89480"/>
            </a:xfrm>
            <a:custGeom>
              <a:avLst/>
              <a:gdLst/>
              <a:ahLst/>
              <a:cxnLst/>
              <a:rect l="l" t="t" r="r" b="b"/>
              <a:pathLst>
                <a:path w="2858" h="2833" extrusionOk="0">
                  <a:moveTo>
                    <a:pt x="1347" y="0"/>
                  </a:moveTo>
                  <a:cubicBezTo>
                    <a:pt x="1257" y="0"/>
                    <a:pt x="1163" y="32"/>
                    <a:pt x="1095" y="100"/>
                  </a:cubicBezTo>
                  <a:lnTo>
                    <a:pt x="183" y="921"/>
                  </a:lnTo>
                  <a:cubicBezTo>
                    <a:pt x="31" y="1042"/>
                    <a:pt x="1" y="1285"/>
                    <a:pt x="153" y="1468"/>
                  </a:cubicBezTo>
                  <a:lnTo>
                    <a:pt x="1247" y="2714"/>
                  </a:lnTo>
                  <a:cubicBezTo>
                    <a:pt x="1311" y="2794"/>
                    <a:pt x="1409" y="2832"/>
                    <a:pt x="1510" y="2832"/>
                  </a:cubicBezTo>
                  <a:cubicBezTo>
                    <a:pt x="1600" y="2832"/>
                    <a:pt x="1692" y="2802"/>
                    <a:pt x="1764" y="2744"/>
                  </a:cubicBezTo>
                  <a:lnTo>
                    <a:pt x="2676" y="1924"/>
                  </a:lnTo>
                  <a:cubicBezTo>
                    <a:pt x="2827" y="1802"/>
                    <a:pt x="2858" y="1529"/>
                    <a:pt x="2706" y="1377"/>
                  </a:cubicBezTo>
                  <a:lnTo>
                    <a:pt x="1612" y="130"/>
                  </a:lnTo>
                  <a:cubicBezTo>
                    <a:pt x="1562" y="47"/>
                    <a:pt x="1456" y="0"/>
                    <a:pt x="1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15"/>
            <p:cNvSpPr/>
            <p:nvPr/>
          </p:nvSpPr>
          <p:spPr>
            <a:xfrm>
              <a:off x="7284042" y="1665467"/>
              <a:ext cx="90302" cy="90428"/>
            </a:xfrm>
            <a:custGeom>
              <a:avLst/>
              <a:gdLst/>
              <a:ahLst/>
              <a:cxnLst/>
              <a:rect l="l" t="t" r="r" b="b"/>
              <a:pathLst>
                <a:path w="2859" h="2863" extrusionOk="0">
                  <a:moveTo>
                    <a:pt x="1347" y="0"/>
                  </a:moveTo>
                  <a:cubicBezTo>
                    <a:pt x="1257" y="0"/>
                    <a:pt x="1164" y="31"/>
                    <a:pt x="1095" y="100"/>
                  </a:cubicBezTo>
                  <a:lnTo>
                    <a:pt x="183" y="951"/>
                  </a:lnTo>
                  <a:cubicBezTo>
                    <a:pt x="31" y="1073"/>
                    <a:pt x="1" y="1316"/>
                    <a:pt x="153" y="1468"/>
                  </a:cubicBezTo>
                  <a:lnTo>
                    <a:pt x="1247" y="2744"/>
                  </a:lnTo>
                  <a:cubicBezTo>
                    <a:pt x="1327" y="2825"/>
                    <a:pt x="1425" y="2862"/>
                    <a:pt x="1521" y="2862"/>
                  </a:cubicBezTo>
                  <a:cubicBezTo>
                    <a:pt x="1607" y="2862"/>
                    <a:pt x="1692" y="2832"/>
                    <a:pt x="1764" y="2775"/>
                  </a:cubicBezTo>
                  <a:lnTo>
                    <a:pt x="2676" y="1924"/>
                  </a:lnTo>
                  <a:cubicBezTo>
                    <a:pt x="2828" y="1832"/>
                    <a:pt x="2858" y="1559"/>
                    <a:pt x="2706" y="1407"/>
                  </a:cubicBezTo>
                  <a:lnTo>
                    <a:pt x="1612" y="130"/>
                  </a:lnTo>
                  <a:cubicBezTo>
                    <a:pt x="1562" y="47"/>
                    <a:pt x="1457" y="0"/>
                    <a:pt x="13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15"/>
            <p:cNvSpPr/>
            <p:nvPr/>
          </p:nvSpPr>
          <p:spPr>
            <a:xfrm>
              <a:off x="7693036" y="2121460"/>
              <a:ext cx="91249" cy="90459"/>
            </a:xfrm>
            <a:custGeom>
              <a:avLst/>
              <a:gdLst/>
              <a:ahLst/>
              <a:cxnLst/>
              <a:rect l="l" t="t" r="r" b="b"/>
              <a:pathLst>
                <a:path w="2889" h="2864" extrusionOk="0">
                  <a:moveTo>
                    <a:pt x="1349" y="1"/>
                  </a:moveTo>
                  <a:cubicBezTo>
                    <a:pt x="1256" y="1"/>
                    <a:pt x="1163" y="32"/>
                    <a:pt x="1095" y="101"/>
                  </a:cubicBezTo>
                  <a:lnTo>
                    <a:pt x="183" y="952"/>
                  </a:lnTo>
                  <a:cubicBezTo>
                    <a:pt x="31" y="1073"/>
                    <a:pt x="1" y="1317"/>
                    <a:pt x="152" y="1469"/>
                  </a:cubicBezTo>
                  <a:lnTo>
                    <a:pt x="1247" y="2745"/>
                  </a:lnTo>
                  <a:cubicBezTo>
                    <a:pt x="1311" y="2825"/>
                    <a:pt x="1417" y="2863"/>
                    <a:pt x="1526" y="2863"/>
                  </a:cubicBezTo>
                  <a:cubicBezTo>
                    <a:pt x="1623" y="2863"/>
                    <a:pt x="1722" y="2833"/>
                    <a:pt x="1794" y="2776"/>
                  </a:cubicBezTo>
                  <a:lnTo>
                    <a:pt x="2675" y="1925"/>
                  </a:lnTo>
                  <a:cubicBezTo>
                    <a:pt x="2827" y="1833"/>
                    <a:pt x="2888" y="1560"/>
                    <a:pt x="2736" y="1408"/>
                  </a:cubicBezTo>
                  <a:lnTo>
                    <a:pt x="1642" y="131"/>
                  </a:lnTo>
                  <a:cubicBezTo>
                    <a:pt x="1575" y="48"/>
                    <a:pt x="1462" y="1"/>
                    <a:pt x="13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15"/>
            <p:cNvSpPr/>
            <p:nvPr/>
          </p:nvSpPr>
          <p:spPr>
            <a:xfrm>
              <a:off x="7189003" y="1750905"/>
              <a:ext cx="91249" cy="89638"/>
            </a:xfrm>
            <a:custGeom>
              <a:avLst/>
              <a:gdLst/>
              <a:ahLst/>
              <a:cxnLst/>
              <a:rect l="l" t="t" r="r" b="b"/>
              <a:pathLst>
                <a:path w="2889" h="2838" extrusionOk="0">
                  <a:moveTo>
                    <a:pt x="1349" y="0"/>
                  </a:moveTo>
                  <a:cubicBezTo>
                    <a:pt x="1257" y="0"/>
                    <a:pt x="1163" y="32"/>
                    <a:pt x="1095" y="100"/>
                  </a:cubicBezTo>
                  <a:lnTo>
                    <a:pt x="183" y="951"/>
                  </a:lnTo>
                  <a:cubicBezTo>
                    <a:pt x="31" y="1042"/>
                    <a:pt x="1" y="1316"/>
                    <a:pt x="153" y="1468"/>
                  </a:cubicBezTo>
                  <a:lnTo>
                    <a:pt x="1247" y="2714"/>
                  </a:lnTo>
                  <a:cubicBezTo>
                    <a:pt x="1333" y="2800"/>
                    <a:pt x="1447" y="2837"/>
                    <a:pt x="1558" y="2837"/>
                  </a:cubicBezTo>
                  <a:cubicBezTo>
                    <a:pt x="1644" y="2837"/>
                    <a:pt x="1728" y="2815"/>
                    <a:pt x="1794" y="2775"/>
                  </a:cubicBezTo>
                  <a:lnTo>
                    <a:pt x="2676" y="1924"/>
                  </a:lnTo>
                  <a:cubicBezTo>
                    <a:pt x="2828" y="1802"/>
                    <a:pt x="2888" y="1559"/>
                    <a:pt x="2736" y="1407"/>
                  </a:cubicBezTo>
                  <a:lnTo>
                    <a:pt x="1642" y="131"/>
                  </a:lnTo>
                  <a:cubicBezTo>
                    <a:pt x="1575" y="47"/>
                    <a:pt x="1463" y="0"/>
                    <a:pt x="1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194;p15"/>
            <p:cNvSpPr/>
            <p:nvPr/>
          </p:nvSpPr>
          <p:spPr>
            <a:xfrm>
              <a:off x="7597997" y="2205950"/>
              <a:ext cx="91217" cy="90207"/>
            </a:xfrm>
            <a:custGeom>
              <a:avLst/>
              <a:gdLst/>
              <a:ahLst/>
              <a:cxnLst/>
              <a:rect l="l" t="t" r="r" b="b"/>
              <a:pathLst>
                <a:path w="2888" h="2856" extrusionOk="0">
                  <a:moveTo>
                    <a:pt x="1349" y="1"/>
                  </a:moveTo>
                  <a:cubicBezTo>
                    <a:pt x="1256" y="1"/>
                    <a:pt x="1163" y="32"/>
                    <a:pt x="1095" y="101"/>
                  </a:cubicBezTo>
                  <a:lnTo>
                    <a:pt x="183" y="921"/>
                  </a:lnTo>
                  <a:cubicBezTo>
                    <a:pt x="31" y="1043"/>
                    <a:pt x="0" y="1316"/>
                    <a:pt x="152" y="1468"/>
                  </a:cubicBezTo>
                  <a:lnTo>
                    <a:pt x="1247" y="2715"/>
                  </a:lnTo>
                  <a:cubicBezTo>
                    <a:pt x="1310" y="2810"/>
                    <a:pt x="1415" y="2855"/>
                    <a:pt x="1523" y="2855"/>
                  </a:cubicBezTo>
                  <a:cubicBezTo>
                    <a:pt x="1621" y="2855"/>
                    <a:pt x="1721" y="2818"/>
                    <a:pt x="1794" y="2745"/>
                  </a:cubicBezTo>
                  <a:lnTo>
                    <a:pt x="2706" y="1924"/>
                  </a:lnTo>
                  <a:cubicBezTo>
                    <a:pt x="2858" y="1803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8"/>
                    <a:pt x="1462" y="1"/>
                    <a:pt x="13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195;p15"/>
            <p:cNvSpPr/>
            <p:nvPr/>
          </p:nvSpPr>
          <p:spPr>
            <a:xfrm>
              <a:off x="7093964" y="1836342"/>
              <a:ext cx="91249" cy="89480"/>
            </a:xfrm>
            <a:custGeom>
              <a:avLst/>
              <a:gdLst/>
              <a:ahLst/>
              <a:cxnLst/>
              <a:rect l="l" t="t" r="r" b="b"/>
              <a:pathLst>
                <a:path w="2889" h="2833" extrusionOk="0">
                  <a:moveTo>
                    <a:pt x="1349" y="0"/>
                  </a:moveTo>
                  <a:cubicBezTo>
                    <a:pt x="1256" y="0"/>
                    <a:pt x="1163" y="32"/>
                    <a:pt x="1095" y="100"/>
                  </a:cubicBezTo>
                  <a:lnTo>
                    <a:pt x="183" y="921"/>
                  </a:lnTo>
                  <a:cubicBezTo>
                    <a:pt x="31" y="1043"/>
                    <a:pt x="1" y="1316"/>
                    <a:pt x="153" y="1468"/>
                  </a:cubicBezTo>
                  <a:lnTo>
                    <a:pt x="1247" y="2714"/>
                  </a:lnTo>
                  <a:cubicBezTo>
                    <a:pt x="1327" y="2795"/>
                    <a:pt x="1433" y="2832"/>
                    <a:pt x="1537" y="2832"/>
                  </a:cubicBezTo>
                  <a:cubicBezTo>
                    <a:pt x="1630" y="2832"/>
                    <a:pt x="1722" y="2802"/>
                    <a:pt x="1794" y="2745"/>
                  </a:cubicBezTo>
                  <a:lnTo>
                    <a:pt x="2706" y="1924"/>
                  </a:lnTo>
                  <a:cubicBezTo>
                    <a:pt x="2858" y="1802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7"/>
                    <a:pt x="1462" y="0"/>
                    <a:pt x="1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196;p15"/>
            <p:cNvSpPr/>
            <p:nvPr/>
          </p:nvSpPr>
          <p:spPr>
            <a:xfrm>
              <a:off x="7501979" y="2291387"/>
              <a:ext cx="91249" cy="89891"/>
            </a:xfrm>
            <a:custGeom>
              <a:avLst/>
              <a:gdLst/>
              <a:ahLst/>
              <a:cxnLst/>
              <a:rect l="l" t="t" r="r" b="b"/>
              <a:pathLst>
                <a:path w="2889" h="2846" extrusionOk="0">
                  <a:moveTo>
                    <a:pt x="1349" y="1"/>
                  </a:moveTo>
                  <a:cubicBezTo>
                    <a:pt x="1257" y="1"/>
                    <a:pt x="1163" y="32"/>
                    <a:pt x="1095" y="101"/>
                  </a:cubicBezTo>
                  <a:lnTo>
                    <a:pt x="183" y="922"/>
                  </a:lnTo>
                  <a:cubicBezTo>
                    <a:pt x="31" y="1043"/>
                    <a:pt x="1" y="1317"/>
                    <a:pt x="153" y="1469"/>
                  </a:cubicBezTo>
                  <a:lnTo>
                    <a:pt x="1247" y="2715"/>
                  </a:lnTo>
                  <a:cubicBezTo>
                    <a:pt x="1331" y="2798"/>
                    <a:pt x="1451" y="2845"/>
                    <a:pt x="1562" y="2845"/>
                  </a:cubicBezTo>
                  <a:cubicBezTo>
                    <a:pt x="1654" y="2845"/>
                    <a:pt x="1739" y="2814"/>
                    <a:pt x="1794" y="2745"/>
                  </a:cubicBezTo>
                  <a:lnTo>
                    <a:pt x="2706" y="1925"/>
                  </a:lnTo>
                  <a:cubicBezTo>
                    <a:pt x="2858" y="1803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8"/>
                    <a:pt x="1463" y="1"/>
                    <a:pt x="134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197;p15"/>
            <p:cNvSpPr/>
            <p:nvPr/>
          </p:nvSpPr>
          <p:spPr>
            <a:xfrm>
              <a:off x="6998924" y="1921780"/>
              <a:ext cx="91249" cy="89480"/>
            </a:xfrm>
            <a:custGeom>
              <a:avLst/>
              <a:gdLst/>
              <a:ahLst/>
              <a:cxnLst/>
              <a:rect l="l" t="t" r="r" b="b"/>
              <a:pathLst>
                <a:path w="2889" h="2833" extrusionOk="0">
                  <a:moveTo>
                    <a:pt x="1367" y="1"/>
                  </a:moveTo>
                  <a:cubicBezTo>
                    <a:pt x="1281" y="1"/>
                    <a:pt x="1194" y="32"/>
                    <a:pt x="1125" y="101"/>
                  </a:cubicBezTo>
                  <a:lnTo>
                    <a:pt x="213" y="921"/>
                  </a:lnTo>
                  <a:cubicBezTo>
                    <a:pt x="61" y="1043"/>
                    <a:pt x="0" y="1316"/>
                    <a:pt x="152" y="1468"/>
                  </a:cubicBezTo>
                  <a:lnTo>
                    <a:pt x="1277" y="2715"/>
                  </a:lnTo>
                  <a:cubicBezTo>
                    <a:pt x="1357" y="2795"/>
                    <a:pt x="1454" y="2833"/>
                    <a:pt x="1551" y="2833"/>
                  </a:cubicBezTo>
                  <a:cubicBezTo>
                    <a:pt x="1637" y="2833"/>
                    <a:pt x="1722" y="2802"/>
                    <a:pt x="1794" y="2745"/>
                  </a:cubicBezTo>
                  <a:lnTo>
                    <a:pt x="2706" y="1924"/>
                  </a:lnTo>
                  <a:cubicBezTo>
                    <a:pt x="2858" y="1803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7"/>
                    <a:pt x="1471" y="1"/>
                    <a:pt x="136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198;p15"/>
            <p:cNvSpPr/>
            <p:nvPr/>
          </p:nvSpPr>
          <p:spPr>
            <a:xfrm>
              <a:off x="7406939" y="2376256"/>
              <a:ext cx="91249" cy="90459"/>
            </a:xfrm>
            <a:custGeom>
              <a:avLst/>
              <a:gdLst/>
              <a:ahLst/>
              <a:cxnLst/>
              <a:rect l="l" t="t" r="r" b="b"/>
              <a:pathLst>
                <a:path w="2889" h="2864" extrusionOk="0">
                  <a:moveTo>
                    <a:pt x="1340" y="1"/>
                  </a:moveTo>
                  <a:cubicBezTo>
                    <a:pt x="1263" y="1"/>
                    <a:pt x="1187" y="27"/>
                    <a:pt x="1125" y="89"/>
                  </a:cubicBezTo>
                  <a:lnTo>
                    <a:pt x="213" y="940"/>
                  </a:lnTo>
                  <a:cubicBezTo>
                    <a:pt x="61" y="1061"/>
                    <a:pt x="1" y="1304"/>
                    <a:pt x="153" y="1456"/>
                  </a:cubicBezTo>
                  <a:lnTo>
                    <a:pt x="1277" y="2733"/>
                  </a:lnTo>
                  <a:cubicBezTo>
                    <a:pt x="1361" y="2817"/>
                    <a:pt x="1472" y="2863"/>
                    <a:pt x="1575" y="2863"/>
                  </a:cubicBezTo>
                  <a:cubicBezTo>
                    <a:pt x="1660" y="2863"/>
                    <a:pt x="1739" y="2832"/>
                    <a:pt x="1794" y="2763"/>
                  </a:cubicBezTo>
                  <a:lnTo>
                    <a:pt x="2706" y="1912"/>
                  </a:lnTo>
                  <a:cubicBezTo>
                    <a:pt x="2858" y="1821"/>
                    <a:pt x="2888" y="1548"/>
                    <a:pt x="2736" y="1396"/>
                  </a:cubicBezTo>
                  <a:lnTo>
                    <a:pt x="1642" y="149"/>
                  </a:lnTo>
                  <a:cubicBezTo>
                    <a:pt x="1569" y="59"/>
                    <a:pt x="1454" y="1"/>
                    <a:pt x="13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199;p15"/>
            <p:cNvSpPr/>
            <p:nvPr/>
          </p:nvSpPr>
          <p:spPr>
            <a:xfrm>
              <a:off x="6904833" y="2005322"/>
              <a:ext cx="90270" cy="91060"/>
            </a:xfrm>
            <a:custGeom>
              <a:avLst/>
              <a:gdLst/>
              <a:ahLst/>
              <a:cxnLst/>
              <a:rect l="l" t="t" r="r" b="b"/>
              <a:pathLst>
                <a:path w="2858" h="2883" extrusionOk="0">
                  <a:moveTo>
                    <a:pt x="1347" y="0"/>
                  </a:moveTo>
                  <a:cubicBezTo>
                    <a:pt x="1256" y="0"/>
                    <a:pt x="1163" y="31"/>
                    <a:pt x="1095" y="100"/>
                  </a:cubicBezTo>
                  <a:lnTo>
                    <a:pt x="183" y="951"/>
                  </a:lnTo>
                  <a:cubicBezTo>
                    <a:pt x="31" y="1042"/>
                    <a:pt x="1" y="1316"/>
                    <a:pt x="153" y="1468"/>
                  </a:cubicBezTo>
                  <a:lnTo>
                    <a:pt x="1247" y="2714"/>
                  </a:lnTo>
                  <a:cubicBezTo>
                    <a:pt x="1329" y="2829"/>
                    <a:pt x="1429" y="2882"/>
                    <a:pt x="1528" y="2882"/>
                  </a:cubicBezTo>
                  <a:cubicBezTo>
                    <a:pt x="1612" y="2882"/>
                    <a:pt x="1694" y="2844"/>
                    <a:pt x="1764" y="2775"/>
                  </a:cubicBezTo>
                  <a:lnTo>
                    <a:pt x="2675" y="1924"/>
                  </a:lnTo>
                  <a:cubicBezTo>
                    <a:pt x="2827" y="1802"/>
                    <a:pt x="2858" y="1559"/>
                    <a:pt x="2706" y="1407"/>
                  </a:cubicBezTo>
                  <a:lnTo>
                    <a:pt x="1612" y="130"/>
                  </a:lnTo>
                  <a:cubicBezTo>
                    <a:pt x="1562" y="47"/>
                    <a:pt x="1456" y="0"/>
                    <a:pt x="13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200;p15"/>
            <p:cNvSpPr/>
            <p:nvPr/>
          </p:nvSpPr>
          <p:spPr>
            <a:xfrm>
              <a:off x="7312848" y="2461314"/>
              <a:ext cx="90302" cy="90459"/>
            </a:xfrm>
            <a:custGeom>
              <a:avLst/>
              <a:gdLst/>
              <a:ahLst/>
              <a:cxnLst/>
              <a:rect l="l" t="t" r="r" b="b"/>
              <a:pathLst>
                <a:path w="2859" h="2864" extrusionOk="0">
                  <a:moveTo>
                    <a:pt x="1347" y="1"/>
                  </a:moveTo>
                  <a:cubicBezTo>
                    <a:pt x="1257" y="1"/>
                    <a:pt x="1164" y="32"/>
                    <a:pt x="1095" y="101"/>
                  </a:cubicBezTo>
                  <a:lnTo>
                    <a:pt x="183" y="952"/>
                  </a:lnTo>
                  <a:cubicBezTo>
                    <a:pt x="31" y="1043"/>
                    <a:pt x="1" y="1317"/>
                    <a:pt x="153" y="1469"/>
                  </a:cubicBezTo>
                  <a:lnTo>
                    <a:pt x="1247" y="2715"/>
                  </a:lnTo>
                  <a:cubicBezTo>
                    <a:pt x="1338" y="2806"/>
                    <a:pt x="1472" y="2864"/>
                    <a:pt x="1584" y="2864"/>
                  </a:cubicBezTo>
                  <a:cubicBezTo>
                    <a:pt x="1660" y="2864"/>
                    <a:pt x="1727" y="2837"/>
                    <a:pt x="1764" y="2776"/>
                  </a:cubicBezTo>
                  <a:lnTo>
                    <a:pt x="2676" y="1925"/>
                  </a:lnTo>
                  <a:cubicBezTo>
                    <a:pt x="2828" y="1803"/>
                    <a:pt x="2858" y="1560"/>
                    <a:pt x="2706" y="1408"/>
                  </a:cubicBezTo>
                  <a:lnTo>
                    <a:pt x="1612" y="131"/>
                  </a:lnTo>
                  <a:cubicBezTo>
                    <a:pt x="1562" y="48"/>
                    <a:pt x="1457" y="1"/>
                    <a:pt x="134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201;p15"/>
            <p:cNvSpPr/>
            <p:nvPr/>
          </p:nvSpPr>
          <p:spPr>
            <a:xfrm>
              <a:off x="6809793" y="2090759"/>
              <a:ext cx="91249" cy="89859"/>
            </a:xfrm>
            <a:custGeom>
              <a:avLst/>
              <a:gdLst/>
              <a:ahLst/>
              <a:cxnLst/>
              <a:rect l="l" t="t" r="r" b="b"/>
              <a:pathLst>
                <a:path w="2889" h="2845" extrusionOk="0">
                  <a:moveTo>
                    <a:pt x="1349" y="0"/>
                  </a:moveTo>
                  <a:cubicBezTo>
                    <a:pt x="1256" y="0"/>
                    <a:pt x="1163" y="32"/>
                    <a:pt x="1095" y="100"/>
                  </a:cubicBezTo>
                  <a:lnTo>
                    <a:pt x="183" y="921"/>
                  </a:lnTo>
                  <a:cubicBezTo>
                    <a:pt x="31" y="1042"/>
                    <a:pt x="0" y="1316"/>
                    <a:pt x="152" y="1468"/>
                  </a:cubicBezTo>
                  <a:lnTo>
                    <a:pt x="1247" y="2714"/>
                  </a:lnTo>
                  <a:cubicBezTo>
                    <a:pt x="1330" y="2798"/>
                    <a:pt x="1441" y="2845"/>
                    <a:pt x="1545" y="2845"/>
                  </a:cubicBezTo>
                  <a:cubicBezTo>
                    <a:pt x="1629" y="2845"/>
                    <a:pt x="1709" y="2813"/>
                    <a:pt x="1763" y="2745"/>
                  </a:cubicBezTo>
                  <a:lnTo>
                    <a:pt x="2675" y="1924"/>
                  </a:lnTo>
                  <a:cubicBezTo>
                    <a:pt x="2827" y="1802"/>
                    <a:pt x="2888" y="1529"/>
                    <a:pt x="2736" y="1377"/>
                  </a:cubicBezTo>
                  <a:lnTo>
                    <a:pt x="1642" y="131"/>
                  </a:lnTo>
                  <a:cubicBezTo>
                    <a:pt x="1575" y="47"/>
                    <a:pt x="1462" y="0"/>
                    <a:pt x="1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202;p15"/>
            <p:cNvSpPr/>
            <p:nvPr/>
          </p:nvSpPr>
          <p:spPr>
            <a:xfrm>
              <a:off x="7217808" y="2546783"/>
              <a:ext cx="91249" cy="89480"/>
            </a:xfrm>
            <a:custGeom>
              <a:avLst/>
              <a:gdLst/>
              <a:ahLst/>
              <a:cxnLst/>
              <a:rect l="l" t="t" r="r" b="b"/>
              <a:pathLst>
                <a:path w="2889" h="2833" extrusionOk="0">
                  <a:moveTo>
                    <a:pt x="1349" y="0"/>
                  </a:moveTo>
                  <a:cubicBezTo>
                    <a:pt x="1256" y="0"/>
                    <a:pt x="1163" y="32"/>
                    <a:pt x="1095" y="100"/>
                  </a:cubicBezTo>
                  <a:lnTo>
                    <a:pt x="183" y="921"/>
                  </a:lnTo>
                  <a:cubicBezTo>
                    <a:pt x="31" y="1042"/>
                    <a:pt x="1" y="1316"/>
                    <a:pt x="153" y="1468"/>
                  </a:cubicBezTo>
                  <a:lnTo>
                    <a:pt x="1247" y="2714"/>
                  </a:lnTo>
                  <a:cubicBezTo>
                    <a:pt x="1327" y="2794"/>
                    <a:pt x="1441" y="2832"/>
                    <a:pt x="1544" y="2832"/>
                  </a:cubicBezTo>
                  <a:cubicBezTo>
                    <a:pt x="1637" y="2832"/>
                    <a:pt x="1721" y="2802"/>
                    <a:pt x="1764" y="2744"/>
                  </a:cubicBezTo>
                  <a:lnTo>
                    <a:pt x="2675" y="1924"/>
                  </a:lnTo>
                  <a:cubicBezTo>
                    <a:pt x="2827" y="1802"/>
                    <a:pt x="2888" y="1529"/>
                    <a:pt x="2736" y="1377"/>
                  </a:cubicBezTo>
                  <a:lnTo>
                    <a:pt x="1642" y="130"/>
                  </a:lnTo>
                  <a:cubicBezTo>
                    <a:pt x="1575" y="47"/>
                    <a:pt x="1463" y="0"/>
                    <a:pt x="134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203;p15"/>
            <p:cNvSpPr/>
            <p:nvPr/>
          </p:nvSpPr>
          <p:spPr>
            <a:xfrm>
              <a:off x="6714754" y="2175786"/>
              <a:ext cx="91217" cy="90270"/>
            </a:xfrm>
            <a:custGeom>
              <a:avLst/>
              <a:gdLst/>
              <a:ahLst/>
              <a:cxnLst/>
              <a:rect l="l" t="t" r="r" b="b"/>
              <a:pathLst>
                <a:path w="2888" h="2858" extrusionOk="0">
                  <a:moveTo>
                    <a:pt x="1339" y="1"/>
                  </a:moveTo>
                  <a:cubicBezTo>
                    <a:pt x="1249" y="1"/>
                    <a:pt x="1160" y="34"/>
                    <a:pt x="1095" y="113"/>
                  </a:cubicBezTo>
                  <a:lnTo>
                    <a:pt x="183" y="934"/>
                  </a:lnTo>
                  <a:cubicBezTo>
                    <a:pt x="31" y="1056"/>
                    <a:pt x="0" y="1299"/>
                    <a:pt x="152" y="1451"/>
                  </a:cubicBezTo>
                  <a:lnTo>
                    <a:pt x="1247" y="2727"/>
                  </a:lnTo>
                  <a:cubicBezTo>
                    <a:pt x="1330" y="2811"/>
                    <a:pt x="1441" y="2858"/>
                    <a:pt x="1549" y="2858"/>
                  </a:cubicBezTo>
                  <a:cubicBezTo>
                    <a:pt x="1638" y="2858"/>
                    <a:pt x="1725" y="2826"/>
                    <a:pt x="1794" y="2758"/>
                  </a:cubicBezTo>
                  <a:lnTo>
                    <a:pt x="2706" y="1937"/>
                  </a:lnTo>
                  <a:cubicBezTo>
                    <a:pt x="2857" y="1816"/>
                    <a:pt x="2888" y="1542"/>
                    <a:pt x="2736" y="1390"/>
                  </a:cubicBezTo>
                  <a:lnTo>
                    <a:pt x="1642" y="144"/>
                  </a:lnTo>
                  <a:cubicBezTo>
                    <a:pt x="1573" y="58"/>
                    <a:pt x="1455" y="1"/>
                    <a:pt x="133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4" name="Google Shape;204;p15"/>
            <p:cNvSpPr/>
            <p:nvPr/>
          </p:nvSpPr>
          <p:spPr>
            <a:xfrm>
              <a:off x="7122769" y="2631810"/>
              <a:ext cx="91249" cy="89891"/>
            </a:xfrm>
            <a:custGeom>
              <a:avLst/>
              <a:gdLst/>
              <a:ahLst/>
              <a:cxnLst/>
              <a:rect l="l" t="t" r="r" b="b"/>
              <a:pathLst>
                <a:path w="2889" h="2846" extrusionOk="0">
                  <a:moveTo>
                    <a:pt x="1339" y="1"/>
                  </a:moveTo>
                  <a:cubicBezTo>
                    <a:pt x="1249" y="1"/>
                    <a:pt x="1161" y="34"/>
                    <a:pt x="1095" y="113"/>
                  </a:cubicBezTo>
                  <a:lnTo>
                    <a:pt x="183" y="934"/>
                  </a:lnTo>
                  <a:cubicBezTo>
                    <a:pt x="31" y="1056"/>
                    <a:pt x="0" y="1299"/>
                    <a:pt x="152" y="1451"/>
                  </a:cubicBezTo>
                  <a:lnTo>
                    <a:pt x="1247" y="2727"/>
                  </a:lnTo>
                  <a:cubicBezTo>
                    <a:pt x="1327" y="2808"/>
                    <a:pt x="1441" y="2845"/>
                    <a:pt x="1549" y="2845"/>
                  </a:cubicBezTo>
                  <a:cubicBezTo>
                    <a:pt x="1645" y="2845"/>
                    <a:pt x="1736" y="2815"/>
                    <a:pt x="1794" y="2758"/>
                  </a:cubicBezTo>
                  <a:lnTo>
                    <a:pt x="2706" y="1907"/>
                  </a:lnTo>
                  <a:cubicBezTo>
                    <a:pt x="2858" y="1815"/>
                    <a:pt x="2888" y="1542"/>
                    <a:pt x="2736" y="1390"/>
                  </a:cubicBezTo>
                  <a:lnTo>
                    <a:pt x="1642" y="144"/>
                  </a:lnTo>
                  <a:cubicBezTo>
                    <a:pt x="1573" y="58"/>
                    <a:pt x="1455" y="1"/>
                    <a:pt x="1339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5" name="Google Shape;205;p15"/>
            <p:cNvSpPr/>
            <p:nvPr/>
          </p:nvSpPr>
          <p:spPr>
            <a:xfrm>
              <a:off x="6619715" y="2261066"/>
              <a:ext cx="91217" cy="90428"/>
            </a:xfrm>
            <a:custGeom>
              <a:avLst/>
              <a:gdLst/>
              <a:ahLst/>
              <a:cxnLst/>
              <a:rect l="l" t="t" r="r" b="b"/>
              <a:pathLst>
                <a:path w="2888" h="2863" extrusionOk="0">
                  <a:moveTo>
                    <a:pt x="1339" y="0"/>
                  </a:moveTo>
                  <a:cubicBezTo>
                    <a:pt x="1262" y="0"/>
                    <a:pt x="1186" y="27"/>
                    <a:pt x="1125" y="88"/>
                  </a:cubicBezTo>
                  <a:lnTo>
                    <a:pt x="213" y="939"/>
                  </a:lnTo>
                  <a:cubicBezTo>
                    <a:pt x="61" y="1061"/>
                    <a:pt x="0" y="1304"/>
                    <a:pt x="152" y="1456"/>
                  </a:cubicBezTo>
                  <a:lnTo>
                    <a:pt x="1277" y="2733"/>
                  </a:lnTo>
                  <a:cubicBezTo>
                    <a:pt x="1360" y="2816"/>
                    <a:pt x="1462" y="2863"/>
                    <a:pt x="1562" y="2863"/>
                  </a:cubicBezTo>
                  <a:cubicBezTo>
                    <a:pt x="1644" y="2863"/>
                    <a:pt x="1725" y="2831"/>
                    <a:pt x="1793" y="2763"/>
                  </a:cubicBezTo>
                  <a:lnTo>
                    <a:pt x="2705" y="1912"/>
                  </a:lnTo>
                  <a:cubicBezTo>
                    <a:pt x="2857" y="1821"/>
                    <a:pt x="2888" y="1547"/>
                    <a:pt x="2736" y="1395"/>
                  </a:cubicBezTo>
                  <a:lnTo>
                    <a:pt x="1641" y="149"/>
                  </a:lnTo>
                  <a:cubicBezTo>
                    <a:pt x="1569" y="58"/>
                    <a:pt x="1453" y="0"/>
                    <a:pt x="133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6" name="Google Shape;206;p15"/>
            <p:cNvSpPr/>
            <p:nvPr/>
          </p:nvSpPr>
          <p:spPr>
            <a:xfrm>
              <a:off x="7027730" y="2717090"/>
              <a:ext cx="91217" cy="90049"/>
            </a:xfrm>
            <a:custGeom>
              <a:avLst/>
              <a:gdLst/>
              <a:ahLst/>
              <a:cxnLst/>
              <a:rect l="l" t="t" r="r" b="b"/>
              <a:pathLst>
                <a:path w="2888" h="2851" extrusionOk="0">
                  <a:moveTo>
                    <a:pt x="1340" y="0"/>
                  </a:moveTo>
                  <a:cubicBezTo>
                    <a:pt x="1263" y="0"/>
                    <a:pt x="1186" y="27"/>
                    <a:pt x="1125" y="88"/>
                  </a:cubicBezTo>
                  <a:lnTo>
                    <a:pt x="213" y="939"/>
                  </a:lnTo>
                  <a:cubicBezTo>
                    <a:pt x="61" y="1030"/>
                    <a:pt x="0" y="1304"/>
                    <a:pt x="152" y="1456"/>
                  </a:cubicBezTo>
                  <a:lnTo>
                    <a:pt x="1277" y="2732"/>
                  </a:lnTo>
                  <a:cubicBezTo>
                    <a:pt x="1357" y="2813"/>
                    <a:pt x="1463" y="2851"/>
                    <a:pt x="1563" y="2851"/>
                  </a:cubicBezTo>
                  <a:cubicBezTo>
                    <a:pt x="1652" y="2851"/>
                    <a:pt x="1736" y="2820"/>
                    <a:pt x="1794" y="2763"/>
                  </a:cubicBezTo>
                  <a:lnTo>
                    <a:pt x="2706" y="1912"/>
                  </a:lnTo>
                  <a:cubicBezTo>
                    <a:pt x="2857" y="1821"/>
                    <a:pt x="2888" y="1547"/>
                    <a:pt x="2736" y="1395"/>
                  </a:cubicBezTo>
                  <a:lnTo>
                    <a:pt x="1642" y="149"/>
                  </a:lnTo>
                  <a:cubicBezTo>
                    <a:pt x="1569" y="58"/>
                    <a:pt x="1453" y="0"/>
                    <a:pt x="134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7" name="Google Shape;207;p15"/>
            <p:cNvSpPr/>
            <p:nvPr/>
          </p:nvSpPr>
          <p:spPr>
            <a:xfrm>
              <a:off x="6525623" y="2346124"/>
              <a:ext cx="90270" cy="89638"/>
            </a:xfrm>
            <a:custGeom>
              <a:avLst/>
              <a:gdLst/>
              <a:ahLst/>
              <a:cxnLst/>
              <a:rect l="l" t="t" r="r" b="b"/>
              <a:pathLst>
                <a:path w="2858" h="2838" extrusionOk="0">
                  <a:moveTo>
                    <a:pt x="1346" y="0"/>
                  </a:moveTo>
                  <a:cubicBezTo>
                    <a:pt x="1256" y="0"/>
                    <a:pt x="1163" y="32"/>
                    <a:pt x="1095" y="100"/>
                  </a:cubicBezTo>
                  <a:lnTo>
                    <a:pt x="183" y="951"/>
                  </a:lnTo>
                  <a:cubicBezTo>
                    <a:pt x="31" y="1043"/>
                    <a:pt x="0" y="1316"/>
                    <a:pt x="152" y="1468"/>
                  </a:cubicBezTo>
                  <a:lnTo>
                    <a:pt x="1247" y="2714"/>
                  </a:lnTo>
                  <a:cubicBezTo>
                    <a:pt x="1332" y="2800"/>
                    <a:pt x="1437" y="2837"/>
                    <a:pt x="1540" y="2837"/>
                  </a:cubicBezTo>
                  <a:cubicBezTo>
                    <a:pt x="1619" y="2837"/>
                    <a:pt x="1697" y="2815"/>
                    <a:pt x="1763" y="2775"/>
                  </a:cubicBezTo>
                  <a:lnTo>
                    <a:pt x="2675" y="1924"/>
                  </a:lnTo>
                  <a:cubicBezTo>
                    <a:pt x="2827" y="1803"/>
                    <a:pt x="2858" y="1559"/>
                    <a:pt x="2736" y="1407"/>
                  </a:cubicBezTo>
                  <a:lnTo>
                    <a:pt x="1611" y="131"/>
                  </a:lnTo>
                  <a:cubicBezTo>
                    <a:pt x="1561" y="47"/>
                    <a:pt x="1456" y="0"/>
                    <a:pt x="1346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8" name="Google Shape;208;p15"/>
            <p:cNvSpPr/>
            <p:nvPr/>
          </p:nvSpPr>
          <p:spPr>
            <a:xfrm>
              <a:off x="6933638" y="2801169"/>
              <a:ext cx="91249" cy="90207"/>
            </a:xfrm>
            <a:custGeom>
              <a:avLst/>
              <a:gdLst/>
              <a:ahLst/>
              <a:cxnLst/>
              <a:rect l="l" t="t" r="r" b="b"/>
              <a:pathLst>
                <a:path w="2889" h="2856" extrusionOk="0">
                  <a:moveTo>
                    <a:pt x="1346" y="1"/>
                  </a:moveTo>
                  <a:cubicBezTo>
                    <a:pt x="1256" y="1"/>
                    <a:pt x="1163" y="32"/>
                    <a:pt x="1095" y="101"/>
                  </a:cubicBezTo>
                  <a:lnTo>
                    <a:pt x="183" y="922"/>
                  </a:lnTo>
                  <a:cubicBezTo>
                    <a:pt x="31" y="1043"/>
                    <a:pt x="1" y="1317"/>
                    <a:pt x="152" y="1469"/>
                  </a:cubicBezTo>
                  <a:lnTo>
                    <a:pt x="1247" y="2715"/>
                  </a:lnTo>
                  <a:cubicBezTo>
                    <a:pt x="1326" y="2810"/>
                    <a:pt x="1422" y="2856"/>
                    <a:pt x="1518" y="2856"/>
                  </a:cubicBezTo>
                  <a:cubicBezTo>
                    <a:pt x="1605" y="2856"/>
                    <a:pt x="1691" y="2818"/>
                    <a:pt x="1763" y="2745"/>
                  </a:cubicBezTo>
                  <a:lnTo>
                    <a:pt x="2675" y="1925"/>
                  </a:lnTo>
                  <a:cubicBezTo>
                    <a:pt x="2827" y="1803"/>
                    <a:pt x="2888" y="1529"/>
                    <a:pt x="2736" y="1378"/>
                  </a:cubicBezTo>
                  <a:lnTo>
                    <a:pt x="1611" y="131"/>
                  </a:lnTo>
                  <a:cubicBezTo>
                    <a:pt x="1561" y="48"/>
                    <a:pt x="1456" y="1"/>
                    <a:pt x="134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9" name="Google Shape;209;p15"/>
            <p:cNvSpPr/>
            <p:nvPr/>
          </p:nvSpPr>
          <p:spPr>
            <a:xfrm>
              <a:off x="7430944" y="1417367"/>
              <a:ext cx="650935" cy="644776"/>
            </a:xfrm>
            <a:custGeom>
              <a:avLst/>
              <a:gdLst/>
              <a:ahLst/>
              <a:cxnLst/>
              <a:rect l="l" t="t" r="r" b="b"/>
              <a:pathLst>
                <a:path w="20609" h="20414" extrusionOk="0">
                  <a:moveTo>
                    <a:pt x="11311" y="0"/>
                  </a:moveTo>
                  <a:cubicBezTo>
                    <a:pt x="11219" y="0"/>
                    <a:pt x="11130" y="34"/>
                    <a:pt x="11065" y="113"/>
                  </a:cubicBezTo>
                  <a:lnTo>
                    <a:pt x="6961" y="3791"/>
                  </a:lnTo>
                  <a:lnTo>
                    <a:pt x="213" y="9839"/>
                  </a:lnTo>
                  <a:cubicBezTo>
                    <a:pt x="61" y="9931"/>
                    <a:pt x="0" y="10204"/>
                    <a:pt x="152" y="10356"/>
                  </a:cubicBezTo>
                  <a:lnTo>
                    <a:pt x="6475" y="17378"/>
                  </a:lnTo>
                  <a:lnTo>
                    <a:pt x="9058" y="20265"/>
                  </a:lnTo>
                  <a:cubicBezTo>
                    <a:pt x="9131" y="20356"/>
                    <a:pt x="9247" y="20414"/>
                    <a:pt x="9360" y="20414"/>
                  </a:cubicBezTo>
                  <a:cubicBezTo>
                    <a:pt x="9438" y="20414"/>
                    <a:pt x="9514" y="20387"/>
                    <a:pt x="9575" y="20326"/>
                  </a:cubicBezTo>
                  <a:lnTo>
                    <a:pt x="12098" y="18046"/>
                  </a:lnTo>
                  <a:lnTo>
                    <a:pt x="20457" y="10539"/>
                  </a:lnTo>
                  <a:cubicBezTo>
                    <a:pt x="20609" y="10447"/>
                    <a:pt x="20609" y="10174"/>
                    <a:pt x="20518" y="10022"/>
                  </a:cubicBezTo>
                  <a:lnTo>
                    <a:pt x="12736" y="1359"/>
                  </a:lnTo>
                  <a:lnTo>
                    <a:pt x="11642" y="143"/>
                  </a:lnTo>
                  <a:cubicBezTo>
                    <a:pt x="11556" y="57"/>
                    <a:pt x="11431" y="0"/>
                    <a:pt x="1131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0" name="Google Shape;210;p15"/>
            <p:cNvSpPr/>
            <p:nvPr/>
          </p:nvSpPr>
          <p:spPr>
            <a:xfrm>
              <a:off x="7017149" y="1785459"/>
              <a:ext cx="652894" cy="644776"/>
            </a:xfrm>
            <a:custGeom>
              <a:avLst/>
              <a:gdLst/>
              <a:ahLst/>
              <a:cxnLst/>
              <a:rect l="l" t="t" r="r" b="b"/>
              <a:pathLst>
                <a:path w="20671" h="20414" extrusionOk="0">
                  <a:moveTo>
                    <a:pt x="11266" y="0"/>
                  </a:moveTo>
                  <a:cubicBezTo>
                    <a:pt x="11175" y="0"/>
                    <a:pt x="11089" y="32"/>
                    <a:pt x="11035" y="100"/>
                  </a:cubicBezTo>
                  <a:lnTo>
                    <a:pt x="8876" y="2015"/>
                  </a:lnTo>
                  <a:lnTo>
                    <a:pt x="3041" y="7243"/>
                  </a:lnTo>
                  <a:lnTo>
                    <a:pt x="1186" y="8915"/>
                  </a:lnTo>
                  <a:lnTo>
                    <a:pt x="183" y="9827"/>
                  </a:lnTo>
                  <a:cubicBezTo>
                    <a:pt x="31" y="9949"/>
                    <a:pt x="1" y="10222"/>
                    <a:pt x="153" y="10374"/>
                  </a:cubicBezTo>
                  <a:lnTo>
                    <a:pt x="1095" y="11438"/>
                  </a:lnTo>
                  <a:lnTo>
                    <a:pt x="2858" y="13383"/>
                  </a:lnTo>
                  <a:lnTo>
                    <a:pt x="8329" y="19462"/>
                  </a:lnTo>
                  <a:lnTo>
                    <a:pt x="9089" y="20283"/>
                  </a:lnTo>
                  <a:cubicBezTo>
                    <a:pt x="9139" y="20367"/>
                    <a:pt x="9245" y="20413"/>
                    <a:pt x="9354" y="20413"/>
                  </a:cubicBezTo>
                  <a:cubicBezTo>
                    <a:pt x="9444" y="20413"/>
                    <a:pt x="9538" y="20382"/>
                    <a:pt x="9606" y="20313"/>
                  </a:cubicBezTo>
                  <a:lnTo>
                    <a:pt x="19302" y="11620"/>
                  </a:lnTo>
                  <a:lnTo>
                    <a:pt x="20488" y="10587"/>
                  </a:lnTo>
                  <a:cubicBezTo>
                    <a:pt x="20640" y="10435"/>
                    <a:pt x="20670" y="10222"/>
                    <a:pt x="20488" y="10070"/>
                  </a:cubicBezTo>
                  <a:lnTo>
                    <a:pt x="19393" y="8854"/>
                  </a:lnTo>
                  <a:lnTo>
                    <a:pt x="11582" y="131"/>
                  </a:lnTo>
                  <a:cubicBezTo>
                    <a:pt x="11498" y="47"/>
                    <a:pt x="11378" y="0"/>
                    <a:pt x="1126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1" name="Google Shape;211;p15"/>
            <p:cNvSpPr/>
            <p:nvPr/>
          </p:nvSpPr>
          <p:spPr>
            <a:xfrm>
              <a:off x="6607207" y="2155066"/>
              <a:ext cx="649988" cy="644776"/>
            </a:xfrm>
            <a:custGeom>
              <a:avLst/>
              <a:gdLst/>
              <a:ahLst/>
              <a:cxnLst/>
              <a:rect l="l" t="t" r="r" b="b"/>
              <a:pathLst>
                <a:path w="20579" h="20414" extrusionOk="0">
                  <a:moveTo>
                    <a:pt x="11292" y="1"/>
                  </a:moveTo>
                  <a:cubicBezTo>
                    <a:pt x="11196" y="1"/>
                    <a:pt x="11103" y="32"/>
                    <a:pt x="11035" y="101"/>
                  </a:cubicBezTo>
                  <a:lnTo>
                    <a:pt x="4773" y="5724"/>
                  </a:lnTo>
                  <a:lnTo>
                    <a:pt x="183" y="9827"/>
                  </a:lnTo>
                  <a:cubicBezTo>
                    <a:pt x="31" y="9949"/>
                    <a:pt x="1" y="10222"/>
                    <a:pt x="153" y="10374"/>
                  </a:cubicBezTo>
                  <a:lnTo>
                    <a:pt x="4439" y="15146"/>
                  </a:lnTo>
                  <a:lnTo>
                    <a:pt x="9029" y="20283"/>
                  </a:lnTo>
                  <a:cubicBezTo>
                    <a:pt x="9095" y="20367"/>
                    <a:pt x="9208" y="20414"/>
                    <a:pt x="9321" y="20414"/>
                  </a:cubicBezTo>
                  <a:cubicBezTo>
                    <a:pt x="9414" y="20414"/>
                    <a:pt x="9507" y="20382"/>
                    <a:pt x="9576" y="20314"/>
                  </a:cubicBezTo>
                  <a:lnTo>
                    <a:pt x="13527" y="16788"/>
                  </a:lnTo>
                  <a:lnTo>
                    <a:pt x="15381" y="15116"/>
                  </a:lnTo>
                  <a:lnTo>
                    <a:pt x="20427" y="10587"/>
                  </a:lnTo>
                  <a:cubicBezTo>
                    <a:pt x="20579" y="10435"/>
                    <a:pt x="20579" y="10222"/>
                    <a:pt x="20518" y="10010"/>
                  </a:cubicBezTo>
                  <a:lnTo>
                    <a:pt x="15807" y="4782"/>
                  </a:lnTo>
                  <a:lnTo>
                    <a:pt x="14044" y="2836"/>
                  </a:lnTo>
                  <a:lnTo>
                    <a:pt x="11612" y="131"/>
                  </a:lnTo>
                  <a:cubicBezTo>
                    <a:pt x="11529" y="48"/>
                    <a:pt x="11408" y="1"/>
                    <a:pt x="1129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2" name="Google Shape;212;p15"/>
            <p:cNvSpPr/>
            <p:nvPr/>
          </p:nvSpPr>
          <p:spPr>
            <a:xfrm>
              <a:off x="6747381" y="2153424"/>
              <a:ext cx="302458" cy="648061"/>
            </a:xfrm>
            <a:custGeom>
              <a:avLst/>
              <a:gdLst/>
              <a:ahLst/>
              <a:cxnLst/>
              <a:rect l="l" t="t" r="r" b="b"/>
              <a:pathLst>
                <a:path w="9576" h="20518" extrusionOk="0">
                  <a:moveTo>
                    <a:pt x="9575" y="2888"/>
                  </a:moveTo>
                  <a:lnTo>
                    <a:pt x="9089" y="16840"/>
                  </a:lnTo>
                  <a:lnTo>
                    <a:pt x="5138" y="20366"/>
                  </a:lnTo>
                  <a:cubicBezTo>
                    <a:pt x="4986" y="20518"/>
                    <a:pt x="4712" y="20487"/>
                    <a:pt x="4591" y="20335"/>
                  </a:cubicBezTo>
                  <a:lnTo>
                    <a:pt x="1" y="15198"/>
                  </a:lnTo>
                  <a:lnTo>
                    <a:pt x="335" y="5776"/>
                  </a:lnTo>
                  <a:lnTo>
                    <a:pt x="6597" y="153"/>
                  </a:lnTo>
                  <a:cubicBezTo>
                    <a:pt x="6749" y="1"/>
                    <a:pt x="7022" y="31"/>
                    <a:pt x="7174" y="183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3" name="Google Shape;213;p15"/>
            <p:cNvSpPr/>
            <p:nvPr/>
          </p:nvSpPr>
          <p:spPr>
            <a:xfrm>
              <a:off x="7018128" y="2068934"/>
              <a:ext cx="37460" cy="78773"/>
            </a:xfrm>
            <a:custGeom>
              <a:avLst/>
              <a:gdLst/>
              <a:ahLst/>
              <a:cxnLst/>
              <a:rect l="l" t="t" r="r" b="b"/>
              <a:pathLst>
                <a:path w="1186" h="2494" extrusionOk="0">
                  <a:moveTo>
                    <a:pt x="1186" y="1"/>
                  </a:moveTo>
                  <a:lnTo>
                    <a:pt x="1125" y="2493"/>
                  </a:lnTo>
                  <a:lnTo>
                    <a:pt x="152" y="1429"/>
                  </a:lnTo>
                  <a:cubicBezTo>
                    <a:pt x="0" y="1277"/>
                    <a:pt x="61" y="1004"/>
                    <a:pt x="213" y="882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4" name="Google Shape;214;p15"/>
            <p:cNvSpPr/>
            <p:nvPr/>
          </p:nvSpPr>
          <p:spPr>
            <a:xfrm>
              <a:off x="7093016" y="2305127"/>
              <a:ext cx="165158" cy="326431"/>
            </a:xfrm>
            <a:custGeom>
              <a:avLst/>
              <a:gdLst/>
              <a:ahLst/>
              <a:cxnLst/>
              <a:rect l="l" t="t" r="r" b="b"/>
              <a:pathLst>
                <a:path w="5229" h="10335" extrusionOk="0">
                  <a:moveTo>
                    <a:pt x="5076" y="5289"/>
                  </a:moveTo>
                  <a:cubicBezTo>
                    <a:pt x="5228" y="5441"/>
                    <a:pt x="5198" y="5684"/>
                    <a:pt x="5046" y="5806"/>
                  </a:cubicBezTo>
                  <a:lnTo>
                    <a:pt x="0" y="10335"/>
                  </a:lnTo>
                  <a:lnTo>
                    <a:pt x="365" y="0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5" name="Google Shape;215;p15"/>
            <p:cNvSpPr/>
            <p:nvPr/>
          </p:nvSpPr>
          <p:spPr>
            <a:xfrm>
              <a:off x="7107419" y="1849102"/>
              <a:ext cx="192037" cy="552043"/>
            </a:xfrm>
            <a:custGeom>
              <a:avLst/>
              <a:gdLst/>
              <a:ahLst/>
              <a:cxnLst/>
              <a:rect l="l" t="t" r="r" b="b"/>
              <a:pathLst>
                <a:path w="6080" h="17478" extrusionOk="0">
                  <a:moveTo>
                    <a:pt x="6079" y="0"/>
                  </a:moveTo>
                  <a:lnTo>
                    <a:pt x="5471" y="17478"/>
                  </a:lnTo>
                  <a:lnTo>
                    <a:pt x="0" y="11399"/>
                  </a:lnTo>
                  <a:lnTo>
                    <a:pt x="213" y="5289"/>
                  </a:ln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6" name="Google Shape;216;p15"/>
            <p:cNvSpPr/>
            <p:nvPr/>
          </p:nvSpPr>
          <p:spPr>
            <a:xfrm>
              <a:off x="7634478" y="1414209"/>
              <a:ext cx="196838" cy="649956"/>
            </a:xfrm>
            <a:custGeom>
              <a:avLst/>
              <a:gdLst/>
              <a:ahLst/>
              <a:cxnLst/>
              <a:rect l="l" t="t" r="r" b="b"/>
              <a:pathLst>
                <a:path w="6232" h="20578" extrusionOk="0">
                  <a:moveTo>
                    <a:pt x="6232" y="1429"/>
                  </a:moveTo>
                  <a:lnTo>
                    <a:pt x="5624" y="18146"/>
                  </a:lnTo>
                  <a:lnTo>
                    <a:pt x="3101" y="20426"/>
                  </a:lnTo>
                  <a:cubicBezTo>
                    <a:pt x="2949" y="20578"/>
                    <a:pt x="2675" y="20517"/>
                    <a:pt x="2584" y="20365"/>
                  </a:cubicBezTo>
                  <a:lnTo>
                    <a:pt x="0" y="17478"/>
                  </a:lnTo>
                  <a:lnTo>
                    <a:pt x="487" y="3860"/>
                  </a:lnTo>
                  <a:lnTo>
                    <a:pt x="4590" y="152"/>
                  </a:lnTo>
                  <a:cubicBezTo>
                    <a:pt x="4742" y="0"/>
                    <a:pt x="5016" y="61"/>
                    <a:pt x="5168" y="213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7" name="Google Shape;217;p15"/>
            <p:cNvSpPr/>
            <p:nvPr/>
          </p:nvSpPr>
          <p:spPr>
            <a:xfrm>
              <a:off x="6488163" y="1167814"/>
              <a:ext cx="119075" cy="105273"/>
            </a:xfrm>
            <a:custGeom>
              <a:avLst/>
              <a:gdLst/>
              <a:ahLst/>
              <a:cxnLst/>
              <a:rect l="l" t="t" r="r" b="b"/>
              <a:pathLst>
                <a:path w="3770" h="3333" extrusionOk="0">
                  <a:moveTo>
                    <a:pt x="1784" y="1"/>
                  </a:moveTo>
                  <a:cubicBezTo>
                    <a:pt x="1570" y="1"/>
                    <a:pt x="1348" y="46"/>
                    <a:pt x="1126" y="141"/>
                  </a:cubicBezTo>
                  <a:cubicBezTo>
                    <a:pt x="366" y="476"/>
                    <a:pt x="1" y="1418"/>
                    <a:pt x="366" y="2239"/>
                  </a:cubicBezTo>
                  <a:lnTo>
                    <a:pt x="882" y="3333"/>
                  </a:lnTo>
                  <a:lnTo>
                    <a:pt x="3770" y="1996"/>
                  </a:lnTo>
                  <a:lnTo>
                    <a:pt x="3253" y="901"/>
                  </a:lnTo>
                  <a:cubicBezTo>
                    <a:pt x="3071" y="476"/>
                    <a:pt x="2767" y="202"/>
                    <a:pt x="2341" y="111"/>
                  </a:cubicBezTo>
                  <a:cubicBezTo>
                    <a:pt x="2167" y="38"/>
                    <a:pt x="1979" y="1"/>
                    <a:pt x="1784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8" name="Google Shape;218;p15"/>
            <p:cNvSpPr/>
            <p:nvPr/>
          </p:nvSpPr>
          <p:spPr>
            <a:xfrm>
              <a:off x="6516021" y="1230826"/>
              <a:ext cx="497337" cy="924556"/>
            </a:xfrm>
            <a:custGeom>
              <a:avLst/>
              <a:gdLst/>
              <a:ahLst/>
              <a:cxnLst/>
              <a:rect l="l" t="t" r="r" b="b"/>
              <a:pathLst>
                <a:path w="15746" h="29272" extrusionOk="0">
                  <a:moveTo>
                    <a:pt x="2888" y="1"/>
                  </a:moveTo>
                  <a:lnTo>
                    <a:pt x="0" y="1338"/>
                  </a:lnTo>
                  <a:lnTo>
                    <a:pt x="517" y="2463"/>
                  </a:lnTo>
                  <a:lnTo>
                    <a:pt x="1095" y="3648"/>
                  </a:lnTo>
                  <a:lnTo>
                    <a:pt x="1611" y="4833"/>
                  </a:lnTo>
                  <a:lnTo>
                    <a:pt x="12827" y="29211"/>
                  </a:lnTo>
                  <a:lnTo>
                    <a:pt x="12858" y="29271"/>
                  </a:lnTo>
                  <a:lnTo>
                    <a:pt x="15715" y="27964"/>
                  </a:lnTo>
                  <a:lnTo>
                    <a:pt x="15745" y="27934"/>
                  </a:lnTo>
                  <a:lnTo>
                    <a:pt x="15715" y="27904"/>
                  </a:lnTo>
                  <a:lnTo>
                    <a:pt x="4499" y="3496"/>
                  </a:lnTo>
                  <a:lnTo>
                    <a:pt x="3982" y="2311"/>
                  </a:lnTo>
                  <a:lnTo>
                    <a:pt x="3405" y="1156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9" name="Google Shape;219;p15"/>
            <p:cNvSpPr/>
            <p:nvPr/>
          </p:nvSpPr>
          <p:spPr>
            <a:xfrm>
              <a:off x="6516021" y="1230826"/>
              <a:ext cx="107547" cy="77794"/>
            </a:xfrm>
            <a:custGeom>
              <a:avLst/>
              <a:gdLst/>
              <a:ahLst/>
              <a:cxnLst/>
              <a:rect l="l" t="t" r="r" b="b"/>
              <a:pathLst>
                <a:path w="3405" h="2463" extrusionOk="0">
                  <a:moveTo>
                    <a:pt x="2888" y="1"/>
                  </a:moveTo>
                  <a:lnTo>
                    <a:pt x="0" y="1338"/>
                  </a:lnTo>
                  <a:lnTo>
                    <a:pt x="517" y="2463"/>
                  </a:lnTo>
                  <a:lnTo>
                    <a:pt x="3405" y="1156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0" name="Google Shape;220;p15"/>
            <p:cNvSpPr/>
            <p:nvPr/>
          </p:nvSpPr>
          <p:spPr>
            <a:xfrm>
              <a:off x="6533298" y="1266359"/>
              <a:ext cx="108526" cy="79721"/>
            </a:xfrm>
            <a:custGeom>
              <a:avLst/>
              <a:gdLst/>
              <a:ahLst/>
              <a:cxnLst/>
              <a:rect l="l" t="t" r="r" b="b"/>
              <a:pathLst>
                <a:path w="3436" h="2524" extrusionOk="0">
                  <a:moveTo>
                    <a:pt x="2888" y="0"/>
                  </a:moveTo>
                  <a:lnTo>
                    <a:pt x="1" y="1338"/>
                  </a:lnTo>
                  <a:lnTo>
                    <a:pt x="517" y="2523"/>
                  </a:lnTo>
                  <a:lnTo>
                    <a:pt x="3435" y="1186"/>
                  </a:lnTo>
                  <a:lnTo>
                    <a:pt x="2888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1" name="Google Shape;221;p15"/>
            <p:cNvSpPr/>
            <p:nvPr/>
          </p:nvSpPr>
          <p:spPr>
            <a:xfrm>
              <a:off x="6549628" y="1303787"/>
              <a:ext cx="108494" cy="79721"/>
            </a:xfrm>
            <a:custGeom>
              <a:avLst/>
              <a:gdLst/>
              <a:ahLst/>
              <a:cxnLst/>
              <a:rect l="l" t="t" r="r" b="b"/>
              <a:pathLst>
                <a:path w="3435" h="2524" extrusionOk="0">
                  <a:moveTo>
                    <a:pt x="2918" y="1"/>
                  </a:moveTo>
                  <a:lnTo>
                    <a:pt x="0" y="1338"/>
                  </a:lnTo>
                  <a:lnTo>
                    <a:pt x="547" y="2523"/>
                  </a:lnTo>
                  <a:lnTo>
                    <a:pt x="3435" y="1186"/>
                  </a:lnTo>
                  <a:lnTo>
                    <a:pt x="2918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2" name="Google Shape;222;p15"/>
            <p:cNvSpPr/>
            <p:nvPr/>
          </p:nvSpPr>
          <p:spPr>
            <a:xfrm>
              <a:off x="6921162" y="2112142"/>
              <a:ext cx="110168" cy="142922"/>
            </a:xfrm>
            <a:custGeom>
              <a:avLst/>
              <a:gdLst/>
              <a:ahLst/>
              <a:cxnLst/>
              <a:rect l="l" t="t" r="r" b="b"/>
              <a:pathLst>
                <a:path w="3488" h="4525" extrusionOk="0">
                  <a:moveTo>
                    <a:pt x="2888" y="1"/>
                  </a:moveTo>
                  <a:lnTo>
                    <a:pt x="0" y="1368"/>
                  </a:lnTo>
                  <a:lnTo>
                    <a:pt x="2310" y="3891"/>
                  </a:lnTo>
                  <a:lnTo>
                    <a:pt x="2797" y="4438"/>
                  </a:lnTo>
                  <a:cubicBezTo>
                    <a:pt x="2865" y="4498"/>
                    <a:pt x="2950" y="4524"/>
                    <a:pt x="3037" y="4524"/>
                  </a:cubicBezTo>
                  <a:cubicBezTo>
                    <a:pt x="3258" y="4524"/>
                    <a:pt x="3487" y="4353"/>
                    <a:pt x="3465" y="4134"/>
                  </a:cubicBezTo>
                  <a:lnTo>
                    <a:pt x="3344" y="3405"/>
                  </a:lnTo>
                  <a:lnTo>
                    <a:pt x="2888" y="1"/>
                  </a:lnTo>
                  <a:close/>
                </a:path>
              </a:pathLst>
            </a:custGeom>
            <a:solidFill>
              <a:srgbClr val="FEBE7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3" name="Google Shape;223;p15"/>
            <p:cNvSpPr/>
            <p:nvPr/>
          </p:nvSpPr>
          <p:spPr>
            <a:xfrm>
              <a:off x="6994123" y="2219658"/>
              <a:ext cx="37207" cy="35407"/>
            </a:xfrm>
            <a:custGeom>
              <a:avLst/>
              <a:gdLst/>
              <a:ahLst/>
              <a:cxnLst/>
              <a:rect l="l" t="t" r="r" b="b"/>
              <a:pathLst>
                <a:path w="1178" h="1121" extrusionOk="0">
                  <a:moveTo>
                    <a:pt x="1034" y="1"/>
                  </a:moveTo>
                  <a:lnTo>
                    <a:pt x="0" y="487"/>
                  </a:lnTo>
                  <a:lnTo>
                    <a:pt x="487" y="1034"/>
                  </a:lnTo>
                  <a:cubicBezTo>
                    <a:pt x="555" y="1094"/>
                    <a:pt x="640" y="1120"/>
                    <a:pt x="727" y="1120"/>
                  </a:cubicBezTo>
                  <a:cubicBezTo>
                    <a:pt x="948" y="1120"/>
                    <a:pt x="1177" y="949"/>
                    <a:pt x="1155" y="730"/>
                  </a:cubicBezTo>
                  <a:lnTo>
                    <a:pt x="103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4" name="Google Shape;224;p15"/>
            <p:cNvSpPr/>
            <p:nvPr/>
          </p:nvSpPr>
          <p:spPr>
            <a:xfrm>
              <a:off x="4684249" y="940465"/>
              <a:ext cx="1435286" cy="351825"/>
            </a:xfrm>
            <a:custGeom>
              <a:avLst/>
              <a:gdLst/>
              <a:ahLst/>
              <a:cxnLst/>
              <a:rect l="l" t="t" r="r" b="b"/>
              <a:pathLst>
                <a:path w="45442" h="11139" extrusionOk="0">
                  <a:moveTo>
                    <a:pt x="1523" y="1"/>
                  </a:moveTo>
                  <a:cubicBezTo>
                    <a:pt x="1070" y="1"/>
                    <a:pt x="691" y="368"/>
                    <a:pt x="608" y="835"/>
                  </a:cubicBezTo>
                  <a:lnTo>
                    <a:pt x="0" y="5820"/>
                  </a:lnTo>
                  <a:lnTo>
                    <a:pt x="44712" y="11139"/>
                  </a:lnTo>
                  <a:lnTo>
                    <a:pt x="45442" y="5212"/>
                  </a:lnTo>
                  <a:lnTo>
                    <a:pt x="1672" y="14"/>
                  </a:lnTo>
                  <a:cubicBezTo>
                    <a:pt x="1622" y="5"/>
                    <a:pt x="1572" y="1"/>
                    <a:pt x="152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5" name="Google Shape;225;p15"/>
            <p:cNvSpPr/>
            <p:nvPr/>
          </p:nvSpPr>
          <p:spPr>
            <a:xfrm>
              <a:off x="4707275" y="965859"/>
              <a:ext cx="322609" cy="171886"/>
            </a:xfrm>
            <a:custGeom>
              <a:avLst/>
              <a:gdLst/>
              <a:ahLst/>
              <a:cxnLst/>
              <a:rect l="l" t="t" r="r" b="b"/>
              <a:pathLst>
                <a:path w="10214" h="5442" extrusionOk="0">
                  <a:moveTo>
                    <a:pt x="7569" y="0"/>
                  </a:moveTo>
                  <a:lnTo>
                    <a:pt x="1" y="5076"/>
                  </a:lnTo>
                  <a:lnTo>
                    <a:pt x="2645" y="5441"/>
                  </a:lnTo>
                  <a:lnTo>
                    <a:pt x="10214" y="304"/>
                  </a:lnTo>
                  <a:lnTo>
                    <a:pt x="75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6" name="Google Shape;226;p15"/>
            <p:cNvSpPr/>
            <p:nvPr/>
          </p:nvSpPr>
          <p:spPr>
            <a:xfrm>
              <a:off x="4924264" y="991791"/>
              <a:ext cx="322609" cy="170906"/>
            </a:xfrm>
            <a:custGeom>
              <a:avLst/>
              <a:gdLst/>
              <a:ahLst/>
              <a:cxnLst/>
              <a:rect l="l" t="t" r="r" b="b"/>
              <a:pathLst>
                <a:path w="10214" h="5411" extrusionOk="0">
                  <a:moveTo>
                    <a:pt x="7569" y="0"/>
                  </a:moveTo>
                  <a:lnTo>
                    <a:pt x="0" y="5107"/>
                  </a:lnTo>
                  <a:lnTo>
                    <a:pt x="2675" y="5410"/>
                  </a:lnTo>
                  <a:lnTo>
                    <a:pt x="10213" y="304"/>
                  </a:lnTo>
                  <a:lnTo>
                    <a:pt x="75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7" name="Google Shape;227;p15"/>
            <p:cNvSpPr/>
            <p:nvPr/>
          </p:nvSpPr>
          <p:spPr>
            <a:xfrm>
              <a:off x="5143148" y="1017690"/>
              <a:ext cx="322609" cy="170938"/>
            </a:xfrm>
            <a:custGeom>
              <a:avLst/>
              <a:gdLst/>
              <a:ahLst/>
              <a:cxnLst/>
              <a:rect l="l" t="t" r="r" b="b"/>
              <a:pathLst>
                <a:path w="10214" h="5412" extrusionOk="0">
                  <a:moveTo>
                    <a:pt x="7539" y="1"/>
                  </a:moveTo>
                  <a:lnTo>
                    <a:pt x="1" y="5077"/>
                  </a:lnTo>
                  <a:lnTo>
                    <a:pt x="2645" y="5411"/>
                  </a:lnTo>
                  <a:lnTo>
                    <a:pt x="10213" y="335"/>
                  </a:lnTo>
                  <a:lnTo>
                    <a:pt x="753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8" name="Google Shape;228;p15"/>
            <p:cNvSpPr/>
            <p:nvPr/>
          </p:nvSpPr>
          <p:spPr>
            <a:xfrm>
              <a:off x="5361084" y="1043622"/>
              <a:ext cx="322609" cy="170906"/>
            </a:xfrm>
            <a:custGeom>
              <a:avLst/>
              <a:gdLst/>
              <a:ahLst/>
              <a:cxnLst/>
              <a:rect l="l" t="t" r="r" b="b"/>
              <a:pathLst>
                <a:path w="10214" h="5411" extrusionOk="0">
                  <a:moveTo>
                    <a:pt x="7569" y="0"/>
                  </a:moveTo>
                  <a:lnTo>
                    <a:pt x="0" y="5107"/>
                  </a:lnTo>
                  <a:lnTo>
                    <a:pt x="2675" y="5411"/>
                  </a:lnTo>
                  <a:lnTo>
                    <a:pt x="10213" y="304"/>
                  </a:lnTo>
                  <a:lnTo>
                    <a:pt x="756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9" name="Google Shape;229;p15"/>
            <p:cNvSpPr/>
            <p:nvPr/>
          </p:nvSpPr>
          <p:spPr>
            <a:xfrm>
              <a:off x="5578042" y="1068574"/>
              <a:ext cx="323588" cy="171886"/>
            </a:xfrm>
            <a:custGeom>
              <a:avLst/>
              <a:gdLst/>
              <a:ahLst/>
              <a:cxnLst/>
              <a:rect l="l" t="t" r="r" b="b"/>
              <a:pathLst>
                <a:path w="10245" h="5442" extrusionOk="0">
                  <a:moveTo>
                    <a:pt x="7569" y="1"/>
                  </a:moveTo>
                  <a:lnTo>
                    <a:pt x="1" y="5138"/>
                  </a:lnTo>
                  <a:lnTo>
                    <a:pt x="2676" y="5442"/>
                  </a:lnTo>
                  <a:lnTo>
                    <a:pt x="10244" y="365"/>
                  </a:lnTo>
                  <a:lnTo>
                    <a:pt x="75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0" name="Google Shape;230;p15"/>
            <p:cNvSpPr/>
            <p:nvPr/>
          </p:nvSpPr>
          <p:spPr>
            <a:xfrm>
              <a:off x="5796957" y="1095453"/>
              <a:ext cx="322578" cy="169959"/>
            </a:xfrm>
            <a:custGeom>
              <a:avLst/>
              <a:gdLst/>
              <a:ahLst/>
              <a:cxnLst/>
              <a:rect l="l" t="t" r="r" b="b"/>
              <a:pathLst>
                <a:path w="10213" h="5381" extrusionOk="0">
                  <a:moveTo>
                    <a:pt x="7569" y="1"/>
                  </a:moveTo>
                  <a:lnTo>
                    <a:pt x="0" y="5077"/>
                  </a:lnTo>
                  <a:lnTo>
                    <a:pt x="2644" y="5381"/>
                  </a:lnTo>
                  <a:lnTo>
                    <a:pt x="10213" y="305"/>
                  </a:lnTo>
                  <a:lnTo>
                    <a:pt x="7569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1" name="Google Shape;231;p15"/>
            <p:cNvSpPr/>
            <p:nvPr/>
          </p:nvSpPr>
          <p:spPr>
            <a:xfrm>
              <a:off x="4405827" y="1124258"/>
              <a:ext cx="1627322" cy="1289331"/>
            </a:xfrm>
            <a:custGeom>
              <a:avLst/>
              <a:gdLst/>
              <a:ahLst/>
              <a:cxnLst/>
              <a:rect l="l" t="t" r="r" b="b"/>
              <a:pathLst>
                <a:path w="51522" h="40821" extrusionOk="0">
                  <a:moveTo>
                    <a:pt x="8815" y="1"/>
                  </a:moveTo>
                  <a:lnTo>
                    <a:pt x="153" y="25898"/>
                  </a:lnTo>
                  <a:cubicBezTo>
                    <a:pt x="1" y="26384"/>
                    <a:pt x="274" y="26962"/>
                    <a:pt x="761" y="27113"/>
                  </a:cubicBezTo>
                  <a:lnTo>
                    <a:pt x="41643" y="40761"/>
                  </a:lnTo>
                  <a:cubicBezTo>
                    <a:pt x="41750" y="40801"/>
                    <a:pt x="41861" y="40821"/>
                    <a:pt x="41970" y="40821"/>
                  </a:cubicBezTo>
                  <a:cubicBezTo>
                    <a:pt x="42353" y="40821"/>
                    <a:pt x="42717" y="40579"/>
                    <a:pt x="42859" y="40153"/>
                  </a:cubicBezTo>
                  <a:lnTo>
                    <a:pt x="51521" y="14226"/>
                  </a:lnTo>
                  <a:lnTo>
                    <a:pt x="8815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2" name="Google Shape;232;p15"/>
            <p:cNvSpPr/>
            <p:nvPr/>
          </p:nvSpPr>
          <p:spPr>
            <a:xfrm>
              <a:off x="4623764" y="1124258"/>
              <a:ext cx="1408407" cy="628857"/>
            </a:xfrm>
            <a:custGeom>
              <a:avLst/>
              <a:gdLst/>
              <a:ahLst/>
              <a:cxnLst/>
              <a:rect l="l" t="t" r="r" b="b"/>
              <a:pathLst>
                <a:path w="44591" h="19910" extrusionOk="0">
                  <a:moveTo>
                    <a:pt x="1885" y="1"/>
                  </a:moveTo>
                  <a:lnTo>
                    <a:pt x="0" y="5654"/>
                  </a:lnTo>
                  <a:lnTo>
                    <a:pt x="42706" y="19910"/>
                  </a:lnTo>
                  <a:lnTo>
                    <a:pt x="44591" y="14256"/>
                  </a:lnTo>
                  <a:lnTo>
                    <a:pt x="1885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5"/>
            <p:cNvSpPr/>
            <p:nvPr/>
          </p:nvSpPr>
          <p:spPr>
            <a:xfrm>
              <a:off x="4704400" y="1130986"/>
              <a:ext cx="228517" cy="273652"/>
            </a:xfrm>
            <a:custGeom>
              <a:avLst/>
              <a:gdLst/>
              <a:ahLst/>
              <a:cxnLst/>
              <a:rect l="l" t="t" r="r" b="b"/>
              <a:pathLst>
                <a:path w="7235" h="8664" extrusionOk="0">
                  <a:moveTo>
                    <a:pt x="1" y="0"/>
                  </a:moveTo>
                  <a:lnTo>
                    <a:pt x="4682" y="7842"/>
                  </a:lnTo>
                  <a:lnTo>
                    <a:pt x="7235" y="8663"/>
                  </a:lnTo>
                  <a:lnTo>
                    <a:pt x="7235" y="8663"/>
                  </a:lnTo>
                  <a:lnTo>
                    <a:pt x="2554" y="85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5"/>
            <p:cNvSpPr/>
            <p:nvPr/>
          </p:nvSpPr>
          <p:spPr>
            <a:xfrm>
              <a:off x="4913683" y="1201073"/>
              <a:ext cx="226622" cy="273652"/>
            </a:xfrm>
            <a:custGeom>
              <a:avLst/>
              <a:gdLst/>
              <a:ahLst/>
              <a:cxnLst/>
              <a:rect l="l" t="t" r="r" b="b"/>
              <a:pathLst>
                <a:path w="7175" h="8664" extrusionOk="0">
                  <a:moveTo>
                    <a:pt x="1" y="0"/>
                  </a:moveTo>
                  <a:lnTo>
                    <a:pt x="4621" y="7812"/>
                  </a:lnTo>
                  <a:lnTo>
                    <a:pt x="7174" y="8663"/>
                  </a:lnTo>
                  <a:lnTo>
                    <a:pt x="2554" y="821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5"/>
            <p:cNvSpPr/>
            <p:nvPr/>
          </p:nvSpPr>
          <p:spPr>
            <a:xfrm>
              <a:off x="5121070" y="1270181"/>
              <a:ext cx="228517" cy="273652"/>
            </a:xfrm>
            <a:custGeom>
              <a:avLst/>
              <a:gdLst/>
              <a:ahLst/>
              <a:cxnLst/>
              <a:rect l="l" t="t" r="r" b="b"/>
              <a:pathLst>
                <a:path w="7235" h="8664" extrusionOk="0">
                  <a:moveTo>
                    <a:pt x="0" y="1"/>
                  </a:moveTo>
                  <a:lnTo>
                    <a:pt x="4681" y="7843"/>
                  </a:lnTo>
                  <a:lnTo>
                    <a:pt x="7235" y="8664"/>
                  </a:lnTo>
                  <a:lnTo>
                    <a:pt x="7235" y="8664"/>
                  </a:lnTo>
                  <a:lnTo>
                    <a:pt x="2554" y="85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6" name="Google Shape;236;p15"/>
            <p:cNvSpPr/>
            <p:nvPr/>
          </p:nvSpPr>
          <p:spPr>
            <a:xfrm>
              <a:off x="5330352" y="1340268"/>
              <a:ext cx="226622" cy="273652"/>
            </a:xfrm>
            <a:custGeom>
              <a:avLst/>
              <a:gdLst/>
              <a:ahLst/>
              <a:cxnLst/>
              <a:rect l="l" t="t" r="r" b="b"/>
              <a:pathLst>
                <a:path w="7175" h="8664" extrusionOk="0">
                  <a:moveTo>
                    <a:pt x="1" y="1"/>
                  </a:moveTo>
                  <a:lnTo>
                    <a:pt x="4621" y="7812"/>
                  </a:lnTo>
                  <a:lnTo>
                    <a:pt x="7174" y="8663"/>
                  </a:lnTo>
                  <a:lnTo>
                    <a:pt x="2493" y="82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7" name="Google Shape;237;p15"/>
            <p:cNvSpPr/>
            <p:nvPr/>
          </p:nvSpPr>
          <p:spPr>
            <a:xfrm>
              <a:off x="5537739" y="1408429"/>
              <a:ext cx="227538" cy="274600"/>
            </a:xfrm>
            <a:custGeom>
              <a:avLst/>
              <a:gdLst/>
              <a:ahLst/>
              <a:cxnLst/>
              <a:rect l="l" t="t" r="r" b="b"/>
              <a:pathLst>
                <a:path w="7204" h="8694" extrusionOk="0">
                  <a:moveTo>
                    <a:pt x="0" y="1"/>
                  </a:moveTo>
                  <a:lnTo>
                    <a:pt x="4681" y="7873"/>
                  </a:lnTo>
                  <a:lnTo>
                    <a:pt x="7204" y="8694"/>
                  </a:lnTo>
                  <a:lnTo>
                    <a:pt x="2553" y="882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15"/>
            <p:cNvSpPr/>
            <p:nvPr/>
          </p:nvSpPr>
          <p:spPr>
            <a:xfrm>
              <a:off x="5745095" y="1478516"/>
              <a:ext cx="228517" cy="274600"/>
            </a:xfrm>
            <a:custGeom>
              <a:avLst/>
              <a:gdLst/>
              <a:ahLst/>
              <a:cxnLst/>
              <a:rect l="l" t="t" r="r" b="b"/>
              <a:pathLst>
                <a:path w="7235" h="8694" extrusionOk="0">
                  <a:moveTo>
                    <a:pt x="1" y="1"/>
                  </a:moveTo>
                  <a:lnTo>
                    <a:pt x="4682" y="7843"/>
                  </a:lnTo>
                  <a:lnTo>
                    <a:pt x="7235" y="8694"/>
                  </a:lnTo>
                  <a:lnTo>
                    <a:pt x="2554" y="852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15"/>
            <p:cNvSpPr/>
            <p:nvPr/>
          </p:nvSpPr>
          <p:spPr>
            <a:xfrm>
              <a:off x="4631439" y="1074828"/>
              <a:ext cx="105652" cy="98893"/>
            </a:xfrm>
            <a:custGeom>
              <a:avLst/>
              <a:gdLst/>
              <a:ahLst/>
              <a:cxnLst/>
              <a:rect l="l" t="t" r="r" b="b"/>
              <a:pathLst>
                <a:path w="3345" h="3131" extrusionOk="0">
                  <a:moveTo>
                    <a:pt x="1646" y="1"/>
                  </a:moveTo>
                  <a:cubicBezTo>
                    <a:pt x="883" y="1"/>
                    <a:pt x="234" y="602"/>
                    <a:pt x="122" y="1383"/>
                  </a:cubicBezTo>
                  <a:cubicBezTo>
                    <a:pt x="1" y="2234"/>
                    <a:pt x="639" y="2994"/>
                    <a:pt x="1490" y="3116"/>
                  </a:cubicBezTo>
                  <a:cubicBezTo>
                    <a:pt x="1563" y="3126"/>
                    <a:pt x="1635" y="3131"/>
                    <a:pt x="1705" y="3131"/>
                  </a:cubicBezTo>
                  <a:cubicBezTo>
                    <a:pt x="2492" y="3131"/>
                    <a:pt x="3139" y="2529"/>
                    <a:pt x="3223" y="1748"/>
                  </a:cubicBezTo>
                  <a:cubicBezTo>
                    <a:pt x="3344" y="867"/>
                    <a:pt x="2736" y="107"/>
                    <a:pt x="1855" y="15"/>
                  </a:cubicBezTo>
                  <a:cubicBezTo>
                    <a:pt x="1785" y="5"/>
                    <a:pt x="1715" y="1"/>
                    <a:pt x="16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15"/>
            <p:cNvSpPr/>
            <p:nvPr/>
          </p:nvSpPr>
          <p:spPr>
            <a:xfrm>
              <a:off x="4660245" y="1101170"/>
              <a:ext cx="48988" cy="46240"/>
            </a:xfrm>
            <a:custGeom>
              <a:avLst/>
              <a:gdLst/>
              <a:ahLst/>
              <a:cxnLst/>
              <a:rect l="l" t="t" r="r" b="b"/>
              <a:pathLst>
                <a:path w="1551" h="1464" extrusionOk="0">
                  <a:moveTo>
                    <a:pt x="797" y="0"/>
                  </a:moveTo>
                  <a:cubicBezTo>
                    <a:pt x="423" y="0"/>
                    <a:pt x="89" y="293"/>
                    <a:pt x="31" y="640"/>
                  </a:cubicBezTo>
                  <a:cubicBezTo>
                    <a:pt x="0" y="1036"/>
                    <a:pt x="304" y="1400"/>
                    <a:pt x="669" y="1461"/>
                  </a:cubicBezTo>
                  <a:cubicBezTo>
                    <a:pt x="687" y="1463"/>
                    <a:pt x="706" y="1463"/>
                    <a:pt x="724" y="1463"/>
                  </a:cubicBezTo>
                  <a:cubicBezTo>
                    <a:pt x="1097" y="1463"/>
                    <a:pt x="1432" y="1169"/>
                    <a:pt x="1490" y="792"/>
                  </a:cubicBezTo>
                  <a:cubicBezTo>
                    <a:pt x="1551" y="428"/>
                    <a:pt x="1247" y="33"/>
                    <a:pt x="852" y="2"/>
                  </a:cubicBezTo>
                  <a:cubicBezTo>
                    <a:pt x="833" y="1"/>
                    <a:pt x="815" y="0"/>
                    <a:pt x="79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15"/>
            <p:cNvSpPr/>
            <p:nvPr/>
          </p:nvSpPr>
          <p:spPr>
            <a:xfrm>
              <a:off x="4665993" y="1399806"/>
              <a:ext cx="1236584" cy="412848"/>
            </a:xfrm>
            <a:custGeom>
              <a:avLst/>
              <a:gdLst/>
              <a:ahLst/>
              <a:cxnLst/>
              <a:rect l="l" t="t" r="r" b="b"/>
              <a:pathLst>
                <a:path w="39151" h="13071" fill="none" extrusionOk="0">
                  <a:moveTo>
                    <a:pt x="1" y="0"/>
                  </a:moveTo>
                  <a:lnTo>
                    <a:pt x="39151" y="13070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15"/>
            <p:cNvSpPr/>
            <p:nvPr/>
          </p:nvSpPr>
          <p:spPr>
            <a:xfrm>
              <a:off x="4603613" y="1587010"/>
              <a:ext cx="1235605" cy="412848"/>
            </a:xfrm>
            <a:custGeom>
              <a:avLst/>
              <a:gdLst/>
              <a:ahLst/>
              <a:cxnLst/>
              <a:rect l="l" t="t" r="r" b="b"/>
              <a:pathLst>
                <a:path w="39120" h="13071" fill="none" extrusionOk="0">
                  <a:moveTo>
                    <a:pt x="0" y="0"/>
                  </a:moveTo>
                  <a:lnTo>
                    <a:pt x="39119" y="13070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15"/>
            <p:cNvSpPr/>
            <p:nvPr/>
          </p:nvSpPr>
          <p:spPr>
            <a:xfrm>
              <a:off x="5528137" y="1708928"/>
              <a:ext cx="62412" cy="188215"/>
            </a:xfrm>
            <a:custGeom>
              <a:avLst/>
              <a:gdLst/>
              <a:ahLst/>
              <a:cxnLst/>
              <a:rect l="l" t="t" r="r" b="b"/>
              <a:pathLst>
                <a:path w="1976" h="5959" fill="none" extrusionOk="0">
                  <a:moveTo>
                    <a:pt x="1976" y="1"/>
                  </a:moveTo>
                  <a:lnTo>
                    <a:pt x="0" y="5958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15"/>
            <p:cNvSpPr/>
            <p:nvPr/>
          </p:nvSpPr>
          <p:spPr>
            <a:xfrm>
              <a:off x="4914662" y="1504447"/>
              <a:ext cx="62444" cy="187236"/>
            </a:xfrm>
            <a:custGeom>
              <a:avLst/>
              <a:gdLst/>
              <a:ahLst/>
              <a:cxnLst/>
              <a:rect l="l" t="t" r="r" b="b"/>
              <a:pathLst>
                <a:path w="1977" h="5928" fill="none" extrusionOk="0">
                  <a:moveTo>
                    <a:pt x="0" y="5927"/>
                  </a:moveTo>
                  <a:lnTo>
                    <a:pt x="1976" y="0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15"/>
            <p:cNvSpPr/>
            <p:nvPr/>
          </p:nvSpPr>
          <p:spPr>
            <a:xfrm>
              <a:off x="4568080" y="1695505"/>
              <a:ext cx="455108" cy="150755"/>
            </a:xfrm>
            <a:custGeom>
              <a:avLst/>
              <a:gdLst/>
              <a:ahLst/>
              <a:cxnLst/>
              <a:rect l="l" t="t" r="r" b="b"/>
              <a:pathLst>
                <a:path w="14409" h="4773" fill="none" extrusionOk="0">
                  <a:moveTo>
                    <a:pt x="1" y="0"/>
                  </a:moveTo>
                  <a:lnTo>
                    <a:pt x="14408" y="4772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6" name="Google Shape;246;p15"/>
            <p:cNvSpPr/>
            <p:nvPr/>
          </p:nvSpPr>
          <p:spPr>
            <a:xfrm>
              <a:off x="4546002" y="1757885"/>
              <a:ext cx="456056" cy="151734"/>
            </a:xfrm>
            <a:custGeom>
              <a:avLst/>
              <a:gdLst/>
              <a:ahLst/>
              <a:cxnLst/>
              <a:rect l="l" t="t" r="r" b="b"/>
              <a:pathLst>
                <a:path w="14439" h="4804" fill="none" extrusionOk="0">
                  <a:moveTo>
                    <a:pt x="0" y="1"/>
                  </a:moveTo>
                  <a:lnTo>
                    <a:pt x="14438" y="4803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7" name="Google Shape;247;p15"/>
            <p:cNvSpPr/>
            <p:nvPr/>
          </p:nvSpPr>
          <p:spPr>
            <a:xfrm>
              <a:off x="4525850" y="1821244"/>
              <a:ext cx="240994" cy="80700"/>
            </a:xfrm>
            <a:custGeom>
              <a:avLst/>
              <a:gdLst/>
              <a:ahLst/>
              <a:cxnLst/>
              <a:rect l="l" t="t" r="r" b="b"/>
              <a:pathLst>
                <a:path w="7630" h="2555" fill="none" extrusionOk="0">
                  <a:moveTo>
                    <a:pt x="0" y="1"/>
                  </a:moveTo>
                  <a:lnTo>
                    <a:pt x="7629" y="2554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8" name="Google Shape;248;p15"/>
            <p:cNvSpPr/>
            <p:nvPr/>
          </p:nvSpPr>
          <p:spPr>
            <a:xfrm>
              <a:off x="5513735" y="2277269"/>
              <a:ext cx="210261" cy="70119"/>
            </a:xfrm>
            <a:custGeom>
              <a:avLst/>
              <a:gdLst/>
              <a:ahLst/>
              <a:cxnLst/>
              <a:rect l="l" t="t" r="r" b="b"/>
              <a:pathLst>
                <a:path w="6657" h="2220" fill="none" extrusionOk="0">
                  <a:moveTo>
                    <a:pt x="6657" y="2220"/>
                  </a:moveTo>
                  <a:lnTo>
                    <a:pt x="0" y="1"/>
                  </a:lnTo>
                </a:path>
              </a:pathLst>
            </a:custGeom>
            <a:noFill/>
            <a:ln w="98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9" name="Google Shape;249;p15"/>
            <p:cNvSpPr/>
            <p:nvPr/>
          </p:nvSpPr>
          <p:spPr>
            <a:xfrm>
              <a:off x="6432479" y="2617123"/>
              <a:ext cx="1790522" cy="1349185"/>
            </a:xfrm>
            <a:custGeom>
              <a:avLst/>
              <a:gdLst/>
              <a:ahLst/>
              <a:cxnLst/>
              <a:rect l="l" t="t" r="r" b="b"/>
              <a:pathLst>
                <a:path w="56689" h="42716" extrusionOk="0">
                  <a:moveTo>
                    <a:pt x="28360" y="1"/>
                  </a:moveTo>
                  <a:cubicBezTo>
                    <a:pt x="12706" y="1"/>
                    <a:pt x="1" y="9180"/>
                    <a:pt x="1" y="20548"/>
                  </a:cubicBezTo>
                  <a:cubicBezTo>
                    <a:pt x="1" y="25259"/>
                    <a:pt x="2189" y="29606"/>
                    <a:pt x="5867" y="33102"/>
                  </a:cubicBezTo>
                  <a:lnTo>
                    <a:pt x="2524" y="41855"/>
                  </a:lnTo>
                  <a:cubicBezTo>
                    <a:pt x="2394" y="42296"/>
                    <a:pt x="2729" y="42715"/>
                    <a:pt x="3133" y="42715"/>
                  </a:cubicBezTo>
                  <a:cubicBezTo>
                    <a:pt x="3202" y="42715"/>
                    <a:pt x="3273" y="42703"/>
                    <a:pt x="3344" y="42676"/>
                  </a:cubicBezTo>
                  <a:lnTo>
                    <a:pt x="14652" y="38512"/>
                  </a:lnTo>
                  <a:cubicBezTo>
                    <a:pt x="18694" y="40153"/>
                    <a:pt x="23375" y="41096"/>
                    <a:pt x="28360" y="41096"/>
                  </a:cubicBezTo>
                  <a:cubicBezTo>
                    <a:pt x="44014" y="41096"/>
                    <a:pt x="56689" y="31916"/>
                    <a:pt x="56689" y="20548"/>
                  </a:cubicBezTo>
                  <a:cubicBezTo>
                    <a:pt x="56689" y="9180"/>
                    <a:pt x="44014" y="1"/>
                    <a:pt x="2836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0" name="Google Shape;250;p15"/>
            <p:cNvSpPr/>
            <p:nvPr/>
          </p:nvSpPr>
          <p:spPr>
            <a:xfrm>
              <a:off x="6789642" y="2865792"/>
              <a:ext cx="1078154" cy="716221"/>
            </a:xfrm>
            <a:custGeom>
              <a:avLst/>
              <a:gdLst/>
              <a:ahLst/>
              <a:cxnLst/>
              <a:rect l="l" t="t" r="r" b="b"/>
              <a:pathLst>
                <a:path w="34135" h="22676" extrusionOk="0">
                  <a:moveTo>
                    <a:pt x="517" y="0"/>
                  </a:moveTo>
                  <a:cubicBezTo>
                    <a:pt x="213" y="0"/>
                    <a:pt x="0" y="213"/>
                    <a:pt x="0" y="517"/>
                  </a:cubicBezTo>
                  <a:lnTo>
                    <a:pt x="0" y="22128"/>
                  </a:lnTo>
                  <a:cubicBezTo>
                    <a:pt x="0" y="22432"/>
                    <a:pt x="213" y="22675"/>
                    <a:pt x="517" y="22675"/>
                  </a:cubicBezTo>
                  <a:lnTo>
                    <a:pt x="33618" y="22675"/>
                  </a:lnTo>
                  <a:cubicBezTo>
                    <a:pt x="33891" y="22675"/>
                    <a:pt x="34135" y="22432"/>
                    <a:pt x="34135" y="22128"/>
                  </a:cubicBezTo>
                  <a:lnTo>
                    <a:pt x="34135" y="517"/>
                  </a:lnTo>
                  <a:cubicBezTo>
                    <a:pt x="34135" y="213"/>
                    <a:pt x="33922" y="0"/>
                    <a:pt x="3361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1" name="Google Shape;251;p15"/>
            <p:cNvSpPr/>
            <p:nvPr/>
          </p:nvSpPr>
          <p:spPr>
            <a:xfrm>
              <a:off x="6789642" y="3635740"/>
              <a:ext cx="1078154" cy="55716"/>
            </a:xfrm>
            <a:custGeom>
              <a:avLst/>
              <a:gdLst/>
              <a:ahLst/>
              <a:cxnLst/>
              <a:rect l="l" t="t" r="r" b="b"/>
              <a:pathLst>
                <a:path w="34135" h="1764" extrusionOk="0">
                  <a:moveTo>
                    <a:pt x="517" y="0"/>
                  </a:moveTo>
                  <a:cubicBezTo>
                    <a:pt x="213" y="0"/>
                    <a:pt x="0" y="244"/>
                    <a:pt x="0" y="548"/>
                  </a:cubicBezTo>
                  <a:lnTo>
                    <a:pt x="0" y="1216"/>
                  </a:lnTo>
                  <a:cubicBezTo>
                    <a:pt x="0" y="1520"/>
                    <a:pt x="213" y="1763"/>
                    <a:pt x="517" y="1763"/>
                  </a:cubicBezTo>
                  <a:lnTo>
                    <a:pt x="33618" y="1763"/>
                  </a:lnTo>
                  <a:cubicBezTo>
                    <a:pt x="33891" y="1763"/>
                    <a:pt x="34135" y="1520"/>
                    <a:pt x="34135" y="1216"/>
                  </a:cubicBezTo>
                  <a:lnTo>
                    <a:pt x="34135" y="548"/>
                  </a:lnTo>
                  <a:cubicBezTo>
                    <a:pt x="34135" y="244"/>
                    <a:pt x="33922" y="0"/>
                    <a:pt x="3361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2" name="Google Shape;252;p15"/>
            <p:cNvSpPr/>
            <p:nvPr/>
          </p:nvSpPr>
          <p:spPr>
            <a:xfrm>
              <a:off x="7204385" y="3101321"/>
              <a:ext cx="228517" cy="242983"/>
            </a:xfrm>
            <a:custGeom>
              <a:avLst/>
              <a:gdLst/>
              <a:ahLst/>
              <a:cxnLst/>
              <a:rect l="l" t="t" r="r" b="b"/>
              <a:pathLst>
                <a:path w="7235" h="7693" extrusionOk="0">
                  <a:moveTo>
                    <a:pt x="416" y="1"/>
                  </a:moveTo>
                  <a:cubicBezTo>
                    <a:pt x="199" y="1"/>
                    <a:pt x="0" y="181"/>
                    <a:pt x="0" y="416"/>
                  </a:cubicBezTo>
                  <a:lnTo>
                    <a:pt x="0" y="7315"/>
                  </a:lnTo>
                  <a:cubicBezTo>
                    <a:pt x="0" y="7536"/>
                    <a:pt x="176" y="7692"/>
                    <a:pt x="377" y="7692"/>
                  </a:cubicBezTo>
                  <a:cubicBezTo>
                    <a:pt x="453" y="7692"/>
                    <a:pt x="533" y="7670"/>
                    <a:pt x="608" y="7619"/>
                  </a:cubicBezTo>
                  <a:lnTo>
                    <a:pt x="6930" y="4185"/>
                  </a:lnTo>
                  <a:cubicBezTo>
                    <a:pt x="7234" y="4033"/>
                    <a:pt x="7234" y="3607"/>
                    <a:pt x="6930" y="3455"/>
                  </a:cubicBezTo>
                  <a:lnTo>
                    <a:pt x="608" y="51"/>
                  </a:lnTo>
                  <a:cubicBezTo>
                    <a:pt x="546" y="16"/>
                    <a:pt x="480" y="1"/>
                    <a:pt x="41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3" name="Google Shape;253;p15"/>
            <p:cNvSpPr/>
            <p:nvPr/>
          </p:nvSpPr>
          <p:spPr>
            <a:xfrm>
              <a:off x="6802118" y="3649195"/>
              <a:ext cx="402298" cy="28806"/>
            </a:xfrm>
            <a:custGeom>
              <a:avLst/>
              <a:gdLst/>
              <a:ahLst/>
              <a:cxnLst/>
              <a:rect l="l" t="t" r="r" b="b"/>
              <a:pathLst>
                <a:path w="12737" h="912" extrusionOk="0">
                  <a:moveTo>
                    <a:pt x="213" y="0"/>
                  </a:moveTo>
                  <a:cubicBezTo>
                    <a:pt x="91" y="0"/>
                    <a:pt x="0" y="61"/>
                    <a:pt x="0" y="182"/>
                  </a:cubicBezTo>
                  <a:lnTo>
                    <a:pt x="0" y="729"/>
                  </a:lnTo>
                  <a:cubicBezTo>
                    <a:pt x="0" y="821"/>
                    <a:pt x="91" y="912"/>
                    <a:pt x="213" y="912"/>
                  </a:cubicBezTo>
                  <a:lnTo>
                    <a:pt x="12736" y="912"/>
                  </a:lnTo>
                  <a:lnTo>
                    <a:pt x="12736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4" name="Google Shape;254;p15"/>
            <p:cNvSpPr/>
            <p:nvPr/>
          </p:nvSpPr>
          <p:spPr>
            <a:xfrm>
              <a:off x="7149648" y="3607882"/>
              <a:ext cx="109474" cy="110453"/>
            </a:xfrm>
            <a:custGeom>
              <a:avLst/>
              <a:gdLst/>
              <a:ahLst/>
              <a:cxnLst/>
              <a:rect l="l" t="t" r="r" b="b"/>
              <a:pathLst>
                <a:path w="3466" h="3497" extrusionOk="0">
                  <a:moveTo>
                    <a:pt x="1733" y="1"/>
                  </a:moveTo>
                  <a:cubicBezTo>
                    <a:pt x="760" y="1"/>
                    <a:pt x="1" y="791"/>
                    <a:pt x="1" y="1764"/>
                  </a:cubicBezTo>
                  <a:cubicBezTo>
                    <a:pt x="1" y="2737"/>
                    <a:pt x="760" y="3496"/>
                    <a:pt x="1733" y="3496"/>
                  </a:cubicBezTo>
                  <a:cubicBezTo>
                    <a:pt x="2706" y="3496"/>
                    <a:pt x="3466" y="2737"/>
                    <a:pt x="3466" y="1764"/>
                  </a:cubicBezTo>
                  <a:cubicBezTo>
                    <a:pt x="3466" y="791"/>
                    <a:pt x="2706" y="1"/>
                    <a:pt x="1733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5" name="Google Shape;255;p15"/>
            <p:cNvSpPr/>
            <p:nvPr/>
          </p:nvSpPr>
          <p:spPr>
            <a:xfrm>
              <a:off x="7174600" y="3633813"/>
              <a:ext cx="59569" cy="59569"/>
            </a:xfrm>
            <a:custGeom>
              <a:avLst/>
              <a:gdLst/>
              <a:ahLst/>
              <a:cxnLst/>
              <a:rect l="l" t="t" r="r" b="b"/>
              <a:pathLst>
                <a:path w="1886" h="1886" extrusionOk="0">
                  <a:moveTo>
                    <a:pt x="943" y="1"/>
                  </a:moveTo>
                  <a:cubicBezTo>
                    <a:pt x="426" y="1"/>
                    <a:pt x="1" y="396"/>
                    <a:pt x="1" y="943"/>
                  </a:cubicBezTo>
                  <a:cubicBezTo>
                    <a:pt x="1" y="1460"/>
                    <a:pt x="426" y="1885"/>
                    <a:pt x="943" y="1885"/>
                  </a:cubicBezTo>
                  <a:cubicBezTo>
                    <a:pt x="1490" y="1885"/>
                    <a:pt x="1885" y="1460"/>
                    <a:pt x="1885" y="943"/>
                  </a:cubicBezTo>
                  <a:cubicBezTo>
                    <a:pt x="1885" y="396"/>
                    <a:pt x="1490" y="1"/>
                    <a:pt x="943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6" name="Google Shape;256;p15"/>
            <p:cNvSpPr/>
            <p:nvPr/>
          </p:nvSpPr>
          <p:spPr>
            <a:xfrm>
              <a:off x="7538459" y="3524371"/>
              <a:ext cx="156535" cy="154135"/>
            </a:xfrm>
            <a:custGeom>
              <a:avLst/>
              <a:gdLst/>
              <a:ahLst/>
              <a:cxnLst/>
              <a:rect l="l" t="t" r="r" b="b"/>
              <a:pathLst>
                <a:path w="4956" h="4880" extrusionOk="0">
                  <a:moveTo>
                    <a:pt x="153" y="1"/>
                  </a:moveTo>
                  <a:cubicBezTo>
                    <a:pt x="62" y="1"/>
                    <a:pt x="1" y="61"/>
                    <a:pt x="31" y="153"/>
                  </a:cubicBezTo>
                  <a:lnTo>
                    <a:pt x="1673" y="4833"/>
                  </a:lnTo>
                  <a:cubicBezTo>
                    <a:pt x="1688" y="4864"/>
                    <a:pt x="1726" y="4879"/>
                    <a:pt x="1764" y="4879"/>
                  </a:cubicBezTo>
                  <a:cubicBezTo>
                    <a:pt x="1802" y="4879"/>
                    <a:pt x="1840" y="4864"/>
                    <a:pt x="1855" y="4833"/>
                  </a:cubicBezTo>
                  <a:lnTo>
                    <a:pt x="2584" y="3344"/>
                  </a:lnTo>
                  <a:cubicBezTo>
                    <a:pt x="2584" y="3294"/>
                    <a:pt x="2612" y="3271"/>
                    <a:pt x="2647" y="3271"/>
                  </a:cubicBezTo>
                  <a:cubicBezTo>
                    <a:pt x="2676" y="3271"/>
                    <a:pt x="2709" y="3286"/>
                    <a:pt x="2736" y="3314"/>
                  </a:cubicBezTo>
                  <a:lnTo>
                    <a:pt x="3800" y="4317"/>
                  </a:lnTo>
                  <a:cubicBezTo>
                    <a:pt x="3815" y="4347"/>
                    <a:pt x="3838" y="4362"/>
                    <a:pt x="3865" y="4362"/>
                  </a:cubicBezTo>
                  <a:cubicBezTo>
                    <a:pt x="3891" y="4362"/>
                    <a:pt x="3922" y="4347"/>
                    <a:pt x="3952" y="4317"/>
                  </a:cubicBezTo>
                  <a:lnTo>
                    <a:pt x="4499" y="3830"/>
                  </a:lnTo>
                  <a:cubicBezTo>
                    <a:pt x="4560" y="3800"/>
                    <a:pt x="4560" y="3709"/>
                    <a:pt x="4499" y="3678"/>
                  </a:cubicBezTo>
                  <a:lnTo>
                    <a:pt x="3375" y="2645"/>
                  </a:lnTo>
                  <a:cubicBezTo>
                    <a:pt x="3284" y="2615"/>
                    <a:pt x="3344" y="2493"/>
                    <a:pt x="3375" y="2493"/>
                  </a:cubicBezTo>
                  <a:lnTo>
                    <a:pt x="4864" y="1733"/>
                  </a:lnTo>
                  <a:cubicBezTo>
                    <a:pt x="4955" y="1703"/>
                    <a:pt x="4925" y="1581"/>
                    <a:pt x="4864" y="1551"/>
                  </a:cubicBezTo>
                  <a:lnTo>
                    <a:pt x="153" y="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4" name="Google Shape;1414;p27"/>
          <p:cNvSpPr/>
          <p:nvPr/>
        </p:nvSpPr>
        <p:spPr>
          <a:xfrm>
            <a:off x="6977418" y="467608"/>
            <a:ext cx="710100" cy="7101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sp>
        <p:nvSpPr>
          <p:cNvPr id="1415" name="Google Shape;1415;p27"/>
          <p:cNvSpPr/>
          <p:nvPr/>
        </p:nvSpPr>
        <p:spPr>
          <a:xfrm>
            <a:off x="1119299" y="496308"/>
            <a:ext cx="710100" cy="7101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b="1" dirty="0">
              <a:solidFill>
                <a:srgbClr val="FFFFFF"/>
              </a:solidFill>
              <a:latin typeface="Fira Sans Extra Condensed"/>
              <a:ea typeface="Fira Sans Extra Condensed"/>
              <a:cs typeface="Fira Sans Extra Condensed"/>
              <a:sym typeface="Fira Sans Extra Condensed"/>
            </a:endParaRPr>
          </a:p>
        </p:txBody>
      </p:sp>
      <p:cxnSp>
        <p:nvCxnSpPr>
          <p:cNvPr id="1416" name="Google Shape;1416;p27"/>
          <p:cNvCxnSpPr/>
          <p:nvPr/>
        </p:nvCxnSpPr>
        <p:spPr>
          <a:xfrm>
            <a:off x="4558968" y="328446"/>
            <a:ext cx="2418450" cy="450675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417" name="Google Shape;1417;p27"/>
          <p:cNvCxnSpPr/>
          <p:nvPr/>
        </p:nvCxnSpPr>
        <p:spPr>
          <a:xfrm rot="10800000" flipV="1">
            <a:off x="1829399" y="329015"/>
            <a:ext cx="2728311" cy="470406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78" name="Текст 5"/>
          <p:cNvSpPr txBox="1">
            <a:spLocks/>
          </p:cNvSpPr>
          <p:nvPr/>
        </p:nvSpPr>
        <p:spPr>
          <a:xfrm>
            <a:off x="423392" y="1210298"/>
            <a:ext cx="2027237" cy="63976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Fira Sans Extra Condensed" panose="020B0604020202020204" charset="0"/>
              </a:rPr>
              <a:t>CINEMA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  <a:latin typeface="Fira Sans Extra Condensed" panose="020B0604020202020204" charset="0"/>
            </a:endParaRPr>
          </a:p>
        </p:txBody>
      </p:sp>
      <p:sp>
        <p:nvSpPr>
          <p:cNvPr id="79" name="Текст 6"/>
          <p:cNvSpPr txBox="1">
            <a:spLocks/>
          </p:cNvSpPr>
          <p:nvPr/>
        </p:nvSpPr>
        <p:spPr>
          <a:xfrm>
            <a:off x="6588076" y="1158863"/>
            <a:ext cx="1655762" cy="639762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latin typeface="Fira Sans Extra Condensed" panose="020B0604020202020204" charset="0"/>
              </a:rPr>
              <a:t>VIDEO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  <a:latin typeface="Fira Sans Extra Condensed" panose="020B0604020202020204" charset="0"/>
            </a:endParaRPr>
          </a:p>
        </p:txBody>
      </p:sp>
      <p:sp>
        <p:nvSpPr>
          <p:cNvPr id="80" name="Текст 5"/>
          <p:cNvSpPr txBox="1">
            <a:spLocks/>
          </p:cNvSpPr>
          <p:nvPr/>
        </p:nvSpPr>
        <p:spPr bwMode="auto">
          <a:xfrm>
            <a:off x="255517" y="2141888"/>
            <a:ext cx="3911813" cy="23764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You can go with friends                      </a:t>
            </a:r>
            <a:endParaRPr lang="ru-RU" sz="2400" b="1" dirty="0">
              <a:latin typeface="Fira Sans Extra Condensed" panose="020B060402020202020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A big screen                    </a:t>
            </a:r>
            <a:endParaRPr lang="ru-RU" sz="2400" b="1" dirty="0">
              <a:latin typeface="Fira Sans Extra Condensed" panose="020B060402020202020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You can concentrate only on the film      </a:t>
            </a:r>
            <a:endParaRPr lang="ru-RU" sz="2400" b="1" dirty="0">
              <a:latin typeface="Fira Sans Extra Condensed" panose="020B060402020202020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A good sound</a:t>
            </a:r>
            <a:endParaRPr lang="ru-RU" sz="2400" b="1" dirty="0">
              <a:latin typeface="Fira Sans Extra Condensed" panose="020B0604020202020204" charset="0"/>
            </a:endParaRPr>
          </a:p>
        </p:txBody>
      </p:sp>
      <p:sp>
        <p:nvSpPr>
          <p:cNvPr id="81" name="Текст 5"/>
          <p:cNvSpPr txBox="1">
            <a:spLocks/>
          </p:cNvSpPr>
          <p:nvPr/>
        </p:nvSpPr>
        <p:spPr bwMode="auto">
          <a:xfrm>
            <a:off x="5557960" y="2091580"/>
            <a:ext cx="3678238" cy="2376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b"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You can see the film many times        </a:t>
            </a:r>
            <a:endParaRPr lang="ru-RU" sz="2400" b="1" dirty="0">
              <a:latin typeface="Fira Sans Extra Condensed" panose="020B060402020202020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You can watch a film in your comfortable sofa               </a:t>
            </a:r>
            <a:endParaRPr lang="ru-RU" sz="2400" b="1" dirty="0">
              <a:latin typeface="Fira Sans Extra Condensed" panose="020B0604020202020204" charset="0"/>
            </a:endParaRPr>
          </a:p>
          <a:p>
            <a:pPr>
              <a:spcBef>
                <a:spcPct val="20000"/>
              </a:spcBef>
              <a:buFont typeface="Arial" charset="0"/>
              <a:buChar char="•"/>
            </a:pPr>
            <a:r>
              <a:rPr lang="en-US" sz="2400" b="1" dirty="0">
                <a:latin typeface="Fira Sans Extra Condensed" panose="020B0604020202020204" charset="0"/>
              </a:rPr>
              <a:t>It is not expensive</a:t>
            </a:r>
            <a:endParaRPr lang="ru-RU" sz="2400" b="1" dirty="0">
              <a:latin typeface="Fira Sans Extra Condensed" panose="020B0604020202020204" charset="0"/>
            </a:endParaRPr>
          </a:p>
        </p:txBody>
      </p:sp>
      <p:grpSp>
        <p:nvGrpSpPr>
          <p:cNvPr id="82" name="Google Shape;2137;p33"/>
          <p:cNvGrpSpPr/>
          <p:nvPr/>
        </p:nvGrpSpPr>
        <p:grpSpPr>
          <a:xfrm>
            <a:off x="5180887" y="1063958"/>
            <a:ext cx="1213371" cy="714509"/>
            <a:chOff x="4817725" y="4180650"/>
            <a:chExt cx="1333375" cy="785175"/>
          </a:xfrm>
        </p:grpSpPr>
        <p:sp>
          <p:nvSpPr>
            <p:cNvPr id="83" name="Google Shape;2138;p33"/>
            <p:cNvSpPr/>
            <p:nvPr/>
          </p:nvSpPr>
          <p:spPr>
            <a:xfrm>
              <a:off x="5354925" y="4795800"/>
              <a:ext cx="388700" cy="170025"/>
            </a:xfrm>
            <a:custGeom>
              <a:avLst/>
              <a:gdLst/>
              <a:ahLst/>
              <a:cxnLst/>
              <a:rect l="l" t="t" r="r" b="b"/>
              <a:pathLst>
                <a:path w="15548" h="6801" extrusionOk="0">
                  <a:moveTo>
                    <a:pt x="3767" y="0"/>
                  </a:moveTo>
                  <a:lnTo>
                    <a:pt x="11781" y="0"/>
                  </a:lnTo>
                  <a:lnTo>
                    <a:pt x="15547" y="6801"/>
                  </a:lnTo>
                  <a:lnTo>
                    <a:pt x="1" y="680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2139;p33"/>
            <p:cNvSpPr/>
            <p:nvPr/>
          </p:nvSpPr>
          <p:spPr>
            <a:xfrm>
              <a:off x="5029050" y="4228250"/>
              <a:ext cx="1039925" cy="609950"/>
            </a:xfrm>
            <a:custGeom>
              <a:avLst/>
              <a:gdLst/>
              <a:ahLst/>
              <a:cxnLst/>
              <a:rect l="l" t="t" r="r" b="b"/>
              <a:pathLst>
                <a:path w="41597" h="24398" extrusionOk="0">
                  <a:moveTo>
                    <a:pt x="1925" y="0"/>
                  </a:moveTo>
                  <a:lnTo>
                    <a:pt x="39672" y="0"/>
                  </a:lnTo>
                  <a:cubicBezTo>
                    <a:pt x="40739" y="0"/>
                    <a:pt x="41597" y="858"/>
                    <a:pt x="41597" y="1925"/>
                  </a:cubicBezTo>
                  <a:lnTo>
                    <a:pt x="41597" y="22451"/>
                  </a:lnTo>
                  <a:cubicBezTo>
                    <a:pt x="41597" y="23539"/>
                    <a:pt x="40739" y="24397"/>
                    <a:pt x="39672" y="24397"/>
                  </a:cubicBezTo>
                  <a:lnTo>
                    <a:pt x="1925" y="24397"/>
                  </a:lnTo>
                  <a:cubicBezTo>
                    <a:pt x="858" y="24397"/>
                    <a:pt x="0" y="23539"/>
                    <a:pt x="0" y="22451"/>
                  </a:cubicBezTo>
                  <a:lnTo>
                    <a:pt x="0" y="1925"/>
                  </a:lnTo>
                  <a:cubicBezTo>
                    <a:pt x="21" y="879"/>
                    <a:pt x="879" y="0"/>
                    <a:pt x="1925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2140;p33"/>
            <p:cNvSpPr/>
            <p:nvPr/>
          </p:nvSpPr>
          <p:spPr>
            <a:xfrm>
              <a:off x="5061475" y="4255975"/>
              <a:ext cx="976125" cy="495900"/>
            </a:xfrm>
            <a:custGeom>
              <a:avLst/>
              <a:gdLst/>
              <a:ahLst/>
              <a:cxnLst/>
              <a:rect l="l" t="t" r="r" b="b"/>
              <a:pathLst>
                <a:path w="39045" h="19836" extrusionOk="0">
                  <a:moveTo>
                    <a:pt x="1" y="0"/>
                  </a:moveTo>
                  <a:lnTo>
                    <a:pt x="39044" y="0"/>
                  </a:lnTo>
                  <a:lnTo>
                    <a:pt x="39044" y="19836"/>
                  </a:lnTo>
                  <a:lnTo>
                    <a:pt x="1" y="19836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2141;p33"/>
            <p:cNvSpPr/>
            <p:nvPr/>
          </p:nvSpPr>
          <p:spPr>
            <a:xfrm>
              <a:off x="6004625" y="4789000"/>
              <a:ext cx="13100" cy="13100"/>
            </a:xfrm>
            <a:custGeom>
              <a:avLst/>
              <a:gdLst/>
              <a:ahLst/>
              <a:cxnLst/>
              <a:rect l="l" t="t" r="r" b="b"/>
              <a:pathLst>
                <a:path w="524" h="524" extrusionOk="0">
                  <a:moveTo>
                    <a:pt x="251" y="524"/>
                  </a:moveTo>
                  <a:cubicBezTo>
                    <a:pt x="377" y="524"/>
                    <a:pt x="523" y="419"/>
                    <a:pt x="523" y="272"/>
                  </a:cubicBezTo>
                  <a:cubicBezTo>
                    <a:pt x="523" y="126"/>
                    <a:pt x="419" y="0"/>
                    <a:pt x="251" y="0"/>
                  </a:cubicBezTo>
                  <a:cubicBezTo>
                    <a:pt x="126" y="0"/>
                    <a:pt x="0" y="105"/>
                    <a:pt x="0" y="272"/>
                  </a:cubicBezTo>
                  <a:cubicBezTo>
                    <a:pt x="0" y="398"/>
                    <a:pt x="105" y="524"/>
                    <a:pt x="251" y="52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2142;p33"/>
            <p:cNvSpPr/>
            <p:nvPr/>
          </p:nvSpPr>
          <p:spPr>
            <a:xfrm>
              <a:off x="5979500" y="4789000"/>
              <a:ext cx="13100" cy="13100"/>
            </a:xfrm>
            <a:custGeom>
              <a:avLst/>
              <a:gdLst/>
              <a:ahLst/>
              <a:cxnLst/>
              <a:rect l="l" t="t" r="r" b="b"/>
              <a:pathLst>
                <a:path w="524" h="524" extrusionOk="0">
                  <a:moveTo>
                    <a:pt x="524" y="272"/>
                  </a:moveTo>
                  <a:cubicBezTo>
                    <a:pt x="524" y="398"/>
                    <a:pt x="398" y="524"/>
                    <a:pt x="273" y="524"/>
                  </a:cubicBezTo>
                  <a:cubicBezTo>
                    <a:pt x="126" y="524"/>
                    <a:pt x="1" y="398"/>
                    <a:pt x="1" y="272"/>
                  </a:cubicBezTo>
                  <a:cubicBezTo>
                    <a:pt x="1" y="126"/>
                    <a:pt x="126" y="0"/>
                    <a:pt x="273" y="0"/>
                  </a:cubicBezTo>
                  <a:cubicBezTo>
                    <a:pt x="398" y="0"/>
                    <a:pt x="524" y="126"/>
                    <a:pt x="524" y="27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2143;p33"/>
            <p:cNvSpPr/>
            <p:nvPr/>
          </p:nvSpPr>
          <p:spPr>
            <a:xfrm>
              <a:off x="5955450" y="4789000"/>
              <a:ext cx="13100" cy="13100"/>
            </a:xfrm>
            <a:custGeom>
              <a:avLst/>
              <a:gdLst/>
              <a:ahLst/>
              <a:cxnLst/>
              <a:rect l="l" t="t" r="r" b="b"/>
              <a:pathLst>
                <a:path w="524" h="524" extrusionOk="0">
                  <a:moveTo>
                    <a:pt x="251" y="524"/>
                  </a:moveTo>
                  <a:cubicBezTo>
                    <a:pt x="398" y="524"/>
                    <a:pt x="523" y="419"/>
                    <a:pt x="523" y="272"/>
                  </a:cubicBezTo>
                  <a:cubicBezTo>
                    <a:pt x="523" y="126"/>
                    <a:pt x="419" y="0"/>
                    <a:pt x="251" y="0"/>
                  </a:cubicBezTo>
                  <a:cubicBezTo>
                    <a:pt x="126" y="0"/>
                    <a:pt x="0" y="105"/>
                    <a:pt x="0" y="272"/>
                  </a:cubicBezTo>
                  <a:cubicBezTo>
                    <a:pt x="0" y="398"/>
                    <a:pt x="126" y="524"/>
                    <a:pt x="251" y="5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2144;p33"/>
            <p:cNvSpPr/>
            <p:nvPr/>
          </p:nvSpPr>
          <p:spPr>
            <a:xfrm>
              <a:off x="4947975" y="4914025"/>
              <a:ext cx="1202075" cy="50750"/>
            </a:xfrm>
            <a:custGeom>
              <a:avLst/>
              <a:gdLst/>
              <a:ahLst/>
              <a:cxnLst/>
              <a:rect l="l" t="t" r="r" b="b"/>
              <a:pathLst>
                <a:path w="48083" h="2030" extrusionOk="0">
                  <a:moveTo>
                    <a:pt x="1005" y="0"/>
                  </a:moveTo>
                  <a:lnTo>
                    <a:pt x="47078" y="0"/>
                  </a:lnTo>
                  <a:cubicBezTo>
                    <a:pt x="47643" y="0"/>
                    <a:pt x="48083" y="461"/>
                    <a:pt x="48083" y="1025"/>
                  </a:cubicBezTo>
                  <a:lnTo>
                    <a:pt x="48083" y="1025"/>
                  </a:lnTo>
                  <a:cubicBezTo>
                    <a:pt x="48083" y="1590"/>
                    <a:pt x="47622" y="2030"/>
                    <a:pt x="47078" y="2030"/>
                  </a:cubicBezTo>
                  <a:lnTo>
                    <a:pt x="1005" y="2030"/>
                  </a:lnTo>
                  <a:cubicBezTo>
                    <a:pt x="440" y="2030"/>
                    <a:pt x="0" y="1569"/>
                    <a:pt x="0" y="1025"/>
                  </a:cubicBezTo>
                  <a:lnTo>
                    <a:pt x="0" y="1025"/>
                  </a:lnTo>
                  <a:cubicBezTo>
                    <a:pt x="0" y="461"/>
                    <a:pt x="461" y="0"/>
                    <a:pt x="1005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2145;p33"/>
            <p:cNvSpPr/>
            <p:nvPr/>
          </p:nvSpPr>
          <p:spPr>
            <a:xfrm>
              <a:off x="4947975" y="4939650"/>
              <a:ext cx="1203125" cy="25125"/>
            </a:xfrm>
            <a:custGeom>
              <a:avLst/>
              <a:gdLst/>
              <a:ahLst/>
              <a:cxnLst/>
              <a:rect l="l" t="t" r="r" b="b"/>
              <a:pathLst>
                <a:path w="48125" h="1005" extrusionOk="0">
                  <a:moveTo>
                    <a:pt x="48125" y="0"/>
                  </a:moveTo>
                  <a:cubicBezTo>
                    <a:pt x="48125" y="565"/>
                    <a:pt x="47643" y="1005"/>
                    <a:pt x="47099" y="1005"/>
                  </a:cubicBezTo>
                  <a:lnTo>
                    <a:pt x="1005" y="1005"/>
                  </a:lnTo>
                  <a:cubicBezTo>
                    <a:pt x="440" y="1005"/>
                    <a:pt x="0" y="544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2146;p33"/>
            <p:cNvSpPr/>
            <p:nvPr/>
          </p:nvSpPr>
          <p:spPr>
            <a:xfrm>
              <a:off x="5246125" y="4611150"/>
              <a:ext cx="606825" cy="19375"/>
            </a:xfrm>
            <a:custGeom>
              <a:avLst/>
              <a:gdLst/>
              <a:ahLst/>
              <a:cxnLst/>
              <a:rect l="l" t="t" r="r" b="b"/>
              <a:pathLst>
                <a:path w="24273" h="775" extrusionOk="0">
                  <a:moveTo>
                    <a:pt x="1" y="0"/>
                  </a:moveTo>
                  <a:lnTo>
                    <a:pt x="24272" y="0"/>
                  </a:lnTo>
                  <a:lnTo>
                    <a:pt x="24272" y="775"/>
                  </a:lnTo>
                  <a:lnTo>
                    <a:pt x="1" y="77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2147;p33"/>
            <p:cNvSpPr/>
            <p:nvPr/>
          </p:nvSpPr>
          <p:spPr>
            <a:xfrm>
              <a:off x="5309425" y="4594925"/>
              <a:ext cx="12575" cy="52350"/>
            </a:xfrm>
            <a:custGeom>
              <a:avLst/>
              <a:gdLst/>
              <a:ahLst/>
              <a:cxnLst/>
              <a:rect l="l" t="t" r="r" b="b"/>
              <a:pathLst>
                <a:path w="503" h="2094" extrusionOk="0">
                  <a:moveTo>
                    <a:pt x="1" y="1"/>
                  </a:moveTo>
                  <a:lnTo>
                    <a:pt x="503" y="1"/>
                  </a:lnTo>
                  <a:lnTo>
                    <a:pt x="503" y="2093"/>
                  </a:lnTo>
                  <a:lnTo>
                    <a:pt x="1" y="2093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2148;p33"/>
            <p:cNvSpPr/>
            <p:nvPr/>
          </p:nvSpPr>
          <p:spPr>
            <a:xfrm>
              <a:off x="5392600" y="4351700"/>
              <a:ext cx="280400" cy="175250"/>
            </a:xfrm>
            <a:custGeom>
              <a:avLst/>
              <a:gdLst/>
              <a:ahLst/>
              <a:cxnLst/>
              <a:rect l="l" t="t" r="r" b="b"/>
              <a:pathLst>
                <a:path w="11216" h="7010" extrusionOk="0">
                  <a:moveTo>
                    <a:pt x="1904" y="0"/>
                  </a:moveTo>
                  <a:lnTo>
                    <a:pt x="9311" y="0"/>
                  </a:lnTo>
                  <a:cubicBezTo>
                    <a:pt x="10358" y="0"/>
                    <a:pt x="11215" y="858"/>
                    <a:pt x="11215" y="1904"/>
                  </a:cubicBezTo>
                  <a:lnTo>
                    <a:pt x="11215" y="5106"/>
                  </a:lnTo>
                  <a:cubicBezTo>
                    <a:pt x="11215" y="6152"/>
                    <a:pt x="10358" y="7010"/>
                    <a:pt x="9311" y="7010"/>
                  </a:cubicBezTo>
                  <a:lnTo>
                    <a:pt x="1904" y="7010"/>
                  </a:lnTo>
                  <a:cubicBezTo>
                    <a:pt x="858" y="7010"/>
                    <a:pt x="0" y="6152"/>
                    <a:pt x="0" y="5106"/>
                  </a:cubicBezTo>
                  <a:lnTo>
                    <a:pt x="0" y="1904"/>
                  </a:lnTo>
                  <a:cubicBezTo>
                    <a:pt x="0" y="858"/>
                    <a:pt x="858" y="0"/>
                    <a:pt x="190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2149;p33"/>
            <p:cNvSpPr/>
            <p:nvPr/>
          </p:nvSpPr>
          <p:spPr>
            <a:xfrm>
              <a:off x="5490425" y="4387800"/>
              <a:ext cx="85275" cy="102550"/>
            </a:xfrm>
            <a:custGeom>
              <a:avLst/>
              <a:gdLst/>
              <a:ahLst/>
              <a:cxnLst/>
              <a:rect l="l" t="t" r="r" b="b"/>
              <a:pathLst>
                <a:path w="3411" h="4102" extrusionOk="0">
                  <a:moveTo>
                    <a:pt x="0" y="0"/>
                  </a:moveTo>
                  <a:lnTo>
                    <a:pt x="3411" y="2051"/>
                  </a:lnTo>
                  <a:lnTo>
                    <a:pt x="0" y="410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2150;p33"/>
            <p:cNvSpPr/>
            <p:nvPr/>
          </p:nvSpPr>
          <p:spPr>
            <a:xfrm>
              <a:off x="5768175" y="4663450"/>
              <a:ext cx="72725" cy="48675"/>
            </a:xfrm>
            <a:custGeom>
              <a:avLst/>
              <a:gdLst/>
              <a:ahLst/>
              <a:cxnLst/>
              <a:rect l="l" t="t" r="r" b="b"/>
              <a:pathLst>
                <a:path w="2909" h="1947" extrusionOk="0">
                  <a:moveTo>
                    <a:pt x="42" y="1"/>
                  </a:moveTo>
                  <a:lnTo>
                    <a:pt x="838" y="1"/>
                  </a:lnTo>
                  <a:lnTo>
                    <a:pt x="838" y="315"/>
                  </a:lnTo>
                  <a:lnTo>
                    <a:pt x="398" y="315"/>
                  </a:lnTo>
                  <a:lnTo>
                    <a:pt x="398" y="796"/>
                  </a:lnTo>
                  <a:lnTo>
                    <a:pt x="42" y="796"/>
                  </a:lnTo>
                  <a:close/>
                  <a:moveTo>
                    <a:pt x="377" y="1152"/>
                  </a:moveTo>
                  <a:lnTo>
                    <a:pt x="377" y="1633"/>
                  </a:lnTo>
                  <a:lnTo>
                    <a:pt x="817" y="1633"/>
                  </a:lnTo>
                  <a:lnTo>
                    <a:pt x="817" y="1947"/>
                  </a:lnTo>
                  <a:lnTo>
                    <a:pt x="1" y="1947"/>
                  </a:lnTo>
                  <a:lnTo>
                    <a:pt x="1" y="1152"/>
                  </a:lnTo>
                  <a:close/>
                  <a:moveTo>
                    <a:pt x="2093" y="1"/>
                  </a:moveTo>
                  <a:lnTo>
                    <a:pt x="2909" y="1"/>
                  </a:lnTo>
                  <a:lnTo>
                    <a:pt x="2909" y="796"/>
                  </a:lnTo>
                  <a:lnTo>
                    <a:pt x="2553" y="796"/>
                  </a:lnTo>
                  <a:lnTo>
                    <a:pt x="2553" y="315"/>
                  </a:lnTo>
                  <a:lnTo>
                    <a:pt x="2093" y="315"/>
                  </a:lnTo>
                  <a:close/>
                  <a:moveTo>
                    <a:pt x="2909" y="1152"/>
                  </a:moveTo>
                  <a:lnTo>
                    <a:pt x="2909" y="1947"/>
                  </a:lnTo>
                  <a:lnTo>
                    <a:pt x="2093" y="1947"/>
                  </a:lnTo>
                  <a:lnTo>
                    <a:pt x="2093" y="1633"/>
                  </a:lnTo>
                  <a:lnTo>
                    <a:pt x="2553" y="1633"/>
                  </a:lnTo>
                  <a:lnTo>
                    <a:pt x="2553" y="115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2151;p33"/>
            <p:cNvSpPr/>
            <p:nvPr/>
          </p:nvSpPr>
          <p:spPr>
            <a:xfrm>
              <a:off x="5539075" y="4665550"/>
              <a:ext cx="37150" cy="44475"/>
            </a:xfrm>
            <a:custGeom>
              <a:avLst/>
              <a:gdLst/>
              <a:ahLst/>
              <a:cxnLst/>
              <a:rect l="l" t="t" r="r" b="b"/>
              <a:pathLst>
                <a:path w="1486" h="1779" extrusionOk="0">
                  <a:moveTo>
                    <a:pt x="1486" y="0"/>
                  </a:moveTo>
                  <a:lnTo>
                    <a:pt x="544" y="419"/>
                  </a:lnTo>
                  <a:lnTo>
                    <a:pt x="0" y="419"/>
                  </a:lnTo>
                  <a:lnTo>
                    <a:pt x="0" y="1340"/>
                  </a:lnTo>
                  <a:lnTo>
                    <a:pt x="544" y="1340"/>
                  </a:lnTo>
                  <a:lnTo>
                    <a:pt x="1486" y="1779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2152;p33"/>
            <p:cNvSpPr/>
            <p:nvPr/>
          </p:nvSpPr>
          <p:spPr>
            <a:xfrm>
              <a:off x="5584575" y="4663450"/>
              <a:ext cx="17275" cy="47625"/>
            </a:xfrm>
            <a:custGeom>
              <a:avLst/>
              <a:gdLst/>
              <a:ahLst/>
              <a:cxnLst/>
              <a:rect l="l" t="t" r="r" b="b"/>
              <a:pathLst>
                <a:path w="691" h="1905" extrusionOk="0">
                  <a:moveTo>
                    <a:pt x="63" y="1"/>
                  </a:moveTo>
                  <a:lnTo>
                    <a:pt x="0" y="126"/>
                  </a:lnTo>
                  <a:cubicBezTo>
                    <a:pt x="231" y="231"/>
                    <a:pt x="398" y="419"/>
                    <a:pt x="482" y="628"/>
                  </a:cubicBezTo>
                  <a:cubicBezTo>
                    <a:pt x="503" y="754"/>
                    <a:pt x="523" y="859"/>
                    <a:pt x="523" y="1005"/>
                  </a:cubicBezTo>
                  <a:cubicBezTo>
                    <a:pt x="523" y="1110"/>
                    <a:pt x="503" y="1235"/>
                    <a:pt x="440" y="1340"/>
                  </a:cubicBezTo>
                  <a:cubicBezTo>
                    <a:pt x="377" y="1549"/>
                    <a:pt x="210" y="1696"/>
                    <a:pt x="0" y="1779"/>
                  </a:cubicBezTo>
                  <a:lnTo>
                    <a:pt x="63" y="1905"/>
                  </a:lnTo>
                  <a:cubicBezTo>
                    <a:pt x="314" y="1842"/>
                    <a:pt x="482" y="1633"/>
                    <a:pt x="586" y="1382"/>
                  </a:cubicBezTo>
                  <a:cubicBezTo>
                    <a:pt x="628" y="1256"/>
                    <a:pt x="649" y="1131"/>
                    <a:pt x="649" y="1005"/>
                  </a:cubicBezTo>
                  <a:cubicBezTo>
                    <a:pt x="691" y="838"/>
                    <a:pt x="649" y="712"/>
                    <a:pt x="607" y="587"/>
                  </a:cubicBezTo>
                  <a:cubicBezTo>
                    <a:pt x="503" y="336"/>
                    <a:pt x="314" y="105"/>
                    <a:pt x="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2153;p33"/>
            <p:cNvSpPr/>
            <p:nvPr/>
          </p:nvSpPr>
          <p:spPr>
            <a:xfrm>
              <a:off x="5584575" y="4671300"/>
              <a:ext cx="9950" cy="31425"/>
            </a:xfrm>
            <a:custGeom>
              <a:avLst/>
              <a:gdLst/>
              <a:ahLst/>
              <a:cxnLst/>
              <a:rect l="l" t="t" r="r" b="b"/>
              <a:pathLst>
                <a:path w="398" h="1257" extrusionOk="0">
                  <a:moveTo>
                    <a:pt x="63" y="1"/>
                  </a:moveTo>
                  <a:lnTo>
                    <a:pt x="0" y="105"/>
                  </a:lnTo>
                  <a:cubicBezTo>
                    <a:pt x="63" y="126"/>
                    <a:pt x="105" y="189"/>
                    <a:pt x="168" y="273"/>
                  </a:cubicBezTo>
                  <a:cubicBezTo>
                    <a:pt x="231" y="377"/>
                    <a:pt x="272" y="482"/>
                    <a:pt x="272" y="607"/>
                  </a:cubicBezTo>
                  <a:cubicBezTo>
                    <a:pt x="293" y="712"/>
                    <a:pt x="231" y="838"/>
                    <a:pt x="189" y="942"/>
                  </a:cubicBezTo>
                  <a:cubicBezTo>
                    <a:pt x="126" y="1026"/>
                    <a:pt x="84" y="1068"/>
                    <a:pt x="0" y="1131"/>
                  </a:cubicBezTo>
                  <a:lnTo>
                    <a:pt x="84" y="1256"/>
                  </a:lnTo>
                  <a:cubicBezTo>
                    <a:pt x="168" y="1214"/>
                    <a:pt x="231" y="1131"/>
                    <a:pt x="293" y="1047"/>
                  </a:cubicBezTo>
                  <a:cubicBezTo>
                    <a:pt x="377" y="921"/>
                    <a:pt x="398" y="796"/>
                    <a:pt x="398" y="628"/>
                  </a:cubicBezTo>
                  <a:cubicBezTo>
                    <a:pt x="377" y="482"/>
                    <a:pt x="335" y="335"/>
                    <a:pt x="272" y="210"/>
                  </a:cubicBezTo>
                  <a:cubicBezTo>
                    <a:pt x="210" y="126"/>
                    <a:pt x="126" y="63"/>
                    <a:pt x="63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2154;p33"/>
            <p:cNvSpPr/>
            <p:nvPr/>
          </p:nvSpPr>
          <p:spPr>
            <a:xfrm>
              <a:off x="5317800" y="4676525"/>
              <a:ext cx="23025" cy="34025"/>
            </a:xfrm>
            <a:custGeom>
              <a:avLst/>
              <a:gdLst/>
              <a:ahLst/>
              <a:cxnLst/>
              <a:rect l="l" t="t" r="r" b="b"/>
              <a:pathLst>
                <a:path w="921" h="1361" extrusionOk="0">
                  <a:moveTo>
                    <a:pt x="461" y="126"/>
                  </a:moveTo>
                  <a:cubicBezTo>
                    <a:pt x="565" y="126"/>
                    <a:pt x="628" y="189"/>
                    <a:pt x="670" y="273"/>
                  </a:cubicBezTo>
                  <a:cubicBezTo>
                    <a:pt x="712" y="357"/>
                    <a:pt x="733" y="503"/>
                    <a:pt x="733" y="670"/>
                  </a:cubicBezTo>
                  <a:cubicBezTo>
                    <a:pt x="733" y="859"/>
                    <a:pt x="712" y="1005"/>
                    <a:pt x="670" y="1089"/>
                  </a:cubicBezTo>
                  <a:cubicBezTo>
                    <a:pt x="628" y="1173"/>
                    <a:pt x="565" y="1214"/>
                    <a:pt x="461" y="1214"/>
                  </a:cubicBezTo>
                  <a:cubicBezTo>
                    <a:pt x="377" y="1214"/>
                    <a:pt x="293" y="1173"/>
                    <a:pt x="251" y="1089"/>
                  </a:cubicBezTo>
                  <a:cubicBezTo>
                    <a:pt x="210" y="1005"/>
                    <a:pt x="189" y="859"/>
                    <a:pt x="189" y="670"/>
                  </a:cubicBezTo>
                  <a:cubicBezTo>
                    <a:pt x="189" y="503"/>
                    <a:pt x="210" y="357"/>
                    <a:pt x="251" y="273"/>
                  </a:cubicBezTo>
                  <a:cubicBezTo>
                    <a:pt x="293" y="189"/>
                    <a:pt x="377" y="126"/>
                    <a:pt x="461" y="126"/>
                  </a:cubicBezTo>
                  <a:close/>
                  <a:moveTo>
                    <a:pt x="461" y="1"/>
                  </a:moveTo>
                  <a:cubicBezTo>
                    <a:pt x="314" y="1"/>
                    <a:pt x="210" y="43"/>
                    <a:pt x="126" y="168"/>
                  </a:cubicBezTo>
                  <a:cubicBezTo>
                    <a:pt x="42" y="294"/>
                    <a:pt x="0" y="461"/>
                    <a:pt x="0" y="670"/>
                  </a:cubicBezTo>
                  <a:cubicBezTo>
                    <a:pt x="0" y="901"/>
                    <a:pt x="42" y="1068"/>
                    <a:pt x="126" y="1194"/>
                  </a:cubicBezTo>
                  <a:cubicBezTo>
                    <a:pt x="210" y="1298"/>
                    <a:pt x="314" y="1361"/>
                    <a:pt x="461" y="1361"/>
                  </a:cubicBezTo>
                  <a:cubicBezTo>
                    <a:pt x="607" y="1361"/>
                    <a:pt x="733" y="1298"/>
                    <a:pt x="795" y="1194"/>
                  </a:cubicBezTo>
                  <a:cubicBezTo>
                    <a:pt x="879" y="1068"/>
                    <a:pt x="921" y="901"/>
                    <a:pt x="921" y="670"/>
                  </a:cubicBezTo>
                  <a:cubicBezTo>
                    <a:pt x="921" y="461"/>
                    <a:pt x="879" y="294"/>
                    <a:pt x="795" y="168"/>
                  </a:cubicBezTo>
                  <a:cubicBezTo>
                    <a:pt x="733" y="43"/>
                    <a:pt x="607" y="1"/>
                    <a:pt x="4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2155;p33"/>
            <p:cNvSpPr/>
            <p:nvPr/>
          </p:nvSpPr>
          <p:spPr>
            <a:xfrm>
              <a:off x="5349175" y="4686475"/>
              <a:ext cx="4750" cy="23550"/>
            </a:xfrm>
            <a:custGeom>
              <a:avLst/>
              <a:gdLst/>
              <a:ahLst/>
              <a:cxnLst/>
              <a:rect l="l" t="t" r="r" b="b"/>
              <a:pathLst>
                <a:path w="190" h="942" extrusionOk="0">
                  <a:moveTo>
                    <a:pt x="1" y="0"/>
                  </a:moveTo>
                  <a:lnTo>
                    <a:pt x="1" y="231"/>
                  </a:lnTo>
                  <a:lnTo>
                    <a:pt x="189" y="231"/>
                  </a:lnTo>
                  <a:lnTo>
                    <a:pt x="189" y="0"/>
                  </a:lnTo>
                  <a:close/>
                  <a:moveTo>
                    <a:pt x="1" y="712"/>
                  </a:moveTo>
                  <a:lnTo>
                    <a:pt x="1" y="942"/>
                  </a:lnTo>
                  <a:lnTo>
                    <a:pt x="189" y="942"/>
                  </a:lnTo>
                  <a:lnTo>
                    <a:pt x="189" y="71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2156;p33"/>
            <p:cNvSpPr/>
            <p:nvPr/>
          </p:nvSpPr>
          <p:spPr>
            <a:xfrm>
              <a:off x="5362250" y="4676525"/>
              <a:ext cx="22525" cy="34025"/>
            </a:xfrm>
            <a:custGeom>
              <a:avLst/>
              <a:gdLst/>
              <a:ahLst/>
              <a:cxnLst/>
              <a:rect l="l" t="t" r="r" b="b"/>
              <a:pathLst>
                <a:path w="901" h="1361" extrusionOk="0">
                  <a:moveTo>
                    <a:pt x="440" y="126"/>
                  </a:moveTo>
                  <a:cubicBezTo>
                    <a:pt x="545" y="126"/>
                    <a:pt x="608" y="189"/>
                    <a:pt x="649" y="273"/>
                  </a:cubicBezTo>
                  <a:cubicBezTo>
                    <a:pt x="712" y="357"/>
                    <a:pt x="733" y="503"/>
                    <a:pt x="733" y="670"/>
                  </a:cubicBezTo>
                  <a:cubicBezTo>
                    <a:pt x="733" y="859"/>
                    <a:pt x="712" y="1005"/>
                    <a:pt x="649" y="1089"/>
                  </a:cubicBezTo>
                  <a:cubicBezTo>
                    <a:pt x="608" y="1173"/>
                    <a:pt x="545" y="1214"/>
                    <a:pt x="440" y="1214"/>
                  </a:cubicBezTo>
                  <a:cubicBezTo>
                    <a:pt x="357" y="1214"/>
                    <a:pt x="294" y="1173"/>
                    <a:pt x="252" y="1089"/>
                  </a:cubicBezTo>
                  <a:cubicBezTo>
                    <a:pt x="189" y="1005"/>
                    <a:pt x="168" y="859"/>
                    <a:pt x="168" y="670"/>
                  </a:cubicBezTo>
                  <a:cubicBezTo>
                    <a:pt x="168" y="503"/>
                    <a:pt x="189" y="357"/>
                    <a:pt x="252" y="273"/>
                  </a:cubicBezTo>
                  <a:cubicBezTo>
                    <a:pt x="294" y="189"/>
                    <a:pt x="357" y="126"/>
                    <a:pt x="440" y="126"/>
                  </a:cubicBezTo>
                  <a:close/>
                  <a:moveTo>
                    <a:pt x="440" y="1"/>
                  </a:moveTo>
                  <a:cubicBezTo>
                    <a:pt x="294" y="1"/>
                    <a:pt x="189" y="43"/>
                    <a:pt x="105" y="168"/>
                  </a:cubicBezTo>
                  <a:cubicBezTo>
                    <a:pt x="22" y="294"/>
                    <a:pt x="1" y="461"/>
                    <a:pt x="1" y="670"/>
                  </a:cubicBezTo>
                  <a:cubicBezTo>
                    <a:pt x="1" y="901"/>
                    <a:pt x="22" y="1068"/>
                    <a:pt x="105" y="1194"/>
                  </a:cubicBezTo>
                  <a:cubicBezTo>
                    <a:pt x="189" y="1298"/>
                    <a:pt x="294" y="1361"/>
                    <a:pt x="440" y="1361"/>
                  </a:cubicBezTo>
                  <a:cubicBezTo>
                    <a:pt x="608" y="1361"/>
                    <a:pt x="712" y="1298"/>
                    <a:pt x="796" y="1194"/>
                  </a:cubicBezTo>
                  <a:cubicBezTo>
                    <a:pt x="859" y="1068"/>
                    <a:pt x="901" y="901"/>
                    <a:pt x="901" y="670"/>
                  </a:cubicBezTo>
                  <a:cubicBezTo>
                    <a:pt x="901" y="461"/>
                    <a:pt x="859" y="294"/>
                    <a:pt x="796" y="168"/>
                  </a:cubicBezTo>
                  <a:cubicBezTo>
                    <a:pt x="712" y="43"/>
                    <a:pt x="608" y="1"/>
                    <a:pt x="44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2157;p33"/>
            <p:cNvSpPr/>
            <p:nvPr/>
          </p:nvSpPr>
          <p:spPr>
            <a:xfrm>
              <a:off x="5391025" y="4676525"/>
              <a:ext cx="22525" cy="34025"/>
            </a:xfrm>
            <a:custGeom>
              <a:avLst/>
              <a:gdLst/>
              <a:ahLst/>
              <a:cxnLst/>
              <a:rect l="l" t="t" r="r" b="b"/>
              <a:pathLst>
                <a:path w="901" h="1361" extrusionOk="0">
                  <a:moveTo>
                    <a:pt x="461" y="126"/>
                  </a:moveTo>
                  <a:cubicBezTo>
                    <a:pt x="545" y="126"/>
                    <a:pt x="607" y="189"/>
                    <a:pt x="649" y="273"/>
                  </a:cubicBezTo>
                  <a:cubicBezTo>
                    <a:pt x="712" y="357"/>
                    <a:pt x="733" y="503"/>
                    <a:pt x="733" y="670"/>
                  </a:cubicBezTo>
                  <a:cubicBezTo>
                    <a:pt x="733" y="859"/>
                    <a:pt x="712" y="1005"/>
                    <a:pt x="649" y="1089"/>
                  </a:cubicBezTo>
                  <a:cubicBezTo>
                    <a:pt x="607" y="1173"/>
                    <a:pt x="545" y="1214"/>
                    <a:pt x="461" y="1214"/>
                  </a:cubicBezTo>
                  <a:cubicBezTo>
                    <a:pt x="356" y="1214"/>
                    <a:pt x="294" y="1173"/>
                    <a:pt x="252" y="1089"/>
                  </a:cubicBezTo>
                  <a:cubicBezTo>
                    <a:pt x="189" y="1005"/>
                    <a:pt x="168" y="859"/>
                    <a:pt x="168" y="670"/>
                  </a:cubicBezTo>
                  <a:cubicBezTo>
                    <a:pt x="168" y="503"/>
                    <a:pt x="189" y="357"/>
                    <a:pt x="252" y="273"/>
                  </a:cubicBezTo>
                  <a:cubicBezTo>
                    <a:pt x="294" y="189"/>
                    <a:pt x="356" y="126"/>
                    <a:pt x="461" y="126"/>
                  </a:cubicBezTo>
                  <a:close/>
                  <a:moveTo>
                    <a:pt x="461" y="1"/>
                  </a:moveTo>
                  <a:cubicBezTo>
                    <a:pt x="294" y="1"/>
                    <a:pt x="189" y="43"/>
                    <a:pt x="105" y="168"/>
                  </a:cubicBezTo>
                  <a:cubicBezTo>
                    <a:pt x="42" y="294"/>
                    <a:pt x="1" y="461"/>
                    <a:pt x="1" y="670"/>
                  </a:cubicBezTo>
                  <a:cubicBezTo>
                    <a:pt x="1" y="901"/>
                    <a:pt x="42" y="1068"/>
                    <a:pt x="105" y="1194"/>
                  </a:cubicBezTo>
                  <a:cubicBezTo>
                    <a:pt x="189" y="1298"/>
                    <a:pt x="294" y="1361"/>
                    <a:pt x="461" y="1361"/>
                  </a:cubicBezTo>
                  <a:cubicBezTo>
                    <a:pt x="607" y="1361"/>
                    <a:pt x="712" y="1298"/>
                    <a:pt x="796" y="1194"/>
                  </a:cubicBezTo>
                  <a:cubicBezTo>
                    <a:pt x="859" y="1068"/>
                    <a:pt x="900" y="901"/>
                    <a:pt x="900" y="670"/>
                  </a:cubicBezTo>
                  <a:cubicBezTo>
                    <a:pt x="900" y="461"/>
                    <a:pt x="859" y="294"/>
                    <a:pt x="796" y="168"/>
                  </a:cubicBezTo>
                  <a:cubicBezTo>
                    <a:pt x="712" y="43"/>
                    <a:pt x="607" y="1"/>
                    <a:pt x="46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2158;p33"/>
            <p:cNvSpPr/>
            <p:nvPr/>
          </p:nvSpPr>
          <p:spPr>
            <a:xfrm>
              <a:off x="5416650" y="4677050"/>
              <a:ext cx="15200" cy="37175"/>
            </a:xfrm>
            <a:custGeom>
              <a:avLst/>
              <a:gdLst/>
              <a:ahLst/>
              <a:cxnLst/>
              <a:rect l="l" t="t" r="r" b="b"/>
              <a:pathLst>
                <a:path w="608" h="1487" extrusionOk="0">
                  <a:moveTo>
                    <a:pt x="461" y="1"/>
                  </a:moveTo>
                  <a:lnTo>
                    <a:pt x="1" y="1486"/>
                  </a:lnTo>
                  <a:lnTo>
                    <a:pt x="147" y="1486"/>
                  </a:lnTo>
                  <a:lnTo>
                    <a:pt x="608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2159;p33"/>
            <p:cNvSpPr/>
            <p:nvPr/>
          </p:nvSpPr>
          <p:spPr>
            <a:xfrm>
              <a:off x="5435500" y="4676525"/>
              <a:ext cx="20950" cy="33500"/>
            </a:xfrm>
            <a:custGeom>
              <a:avLst/>
              <a:gdLst/>
              <a:ahLst/>
              <a:cxnLst/>
              <a:rect l="l" t="t" r="r" b="b"/>
              <a:pathLst>
                <a:path w="838" h="1340" extrusionOk="0">
                  <a:moveTo>
                    <a:pt x="377" y="1"/>
                  </a:moveTo>
                  <a:cubicBezTo>
                    <a:pt x="314" y="1"/>
                    <a:pt x="272" y="1"/>
                    <a:pt x="209" y="22"/>
                  </a:cubicBezTo>
                  <a:cubicBezTo>
                    <a:pt x="147" y="22"/>
                    <a:pt x="63" y="43"/>
                    <a:pt x="0" y="85"/>
                  </a:cubicBezTo>
                  <a:lnTo>
                    <a:pt x="0" y="252"/>
                  </a:lnTo>
                  <a:cubicBezTo>
                    <a:pt x="63" y="231"/>
                    <a:pt x="147" y="189"/>
                    <a:pt x="209" y="168"/>
                  </a:cubicBezTo>
                  <a:cubicBezTo>
                    <a:pt x="272" y="147"/>
                    <a:pt x="314" y="147"/>
                    <a:pt x="377" y="147"/>
                  </a:cubicBezTo>
                  <a:cubicBezTo>
                    <a:pt x="460" y="147"/>
                    <a:pt x="523" y="168"/>
                    <a:pt x="565" y="210"/>
                  </a:cubicBezTo>
                  <a:cubicBezTo>
                    <a:pt x="628" y="252"/>
                    <a:pt x="649" y="315"/>
                    <a:pt x="649" y="378"/>
                  </a:cubicBezTo>
                  <a:cubicBezTo>
                    <a:pt x="649" y="419"/>
                    <a:pt x="628" y="461"/>
                    <a:pt x="607" y="524"/>
                  </a:cubicBezTo>
                  <a:cubicBezTo>
                    <a:pt x="586" y="566"/>
                    <a:pt x="544" y="608"/>
                    <a:pt x="481" y="670"/>
                  </a:cubicBezTo>
                  <a:cubicBezTo>
                    <a:pt x="460" y="712"/>
                    <a:pt x="377" y="796"/>
                    <a:pt x="272" y="901"/>
                  </a:cubicBezTo>
                  <a:cubicBezTo>
                    <a:pt x="147" y="1026"/>
                    <a:pt x="63" y="1110"/>
                    <a:pt x="0" y="1194"/>
                  </a:cubicBezTo>
                  <a:lnTo>
                    <a:pt x="0" y="1340"/>
                  </a:lnTo>
                  <a:lnTo>
                    <a:pt x="837" y="1340"/>
                  </a:lnTo>
                  <a:lnTo>
                    <a:pt x="837" y="1194"/>
                  </a:lnTo>
                  <a:lnTo>
                    <a:pt x="209" y="1194"/>
                  </a:lnTo>
                  <a:cubicBezTo>
                    <a:pt x="356" y="1047"/>
                    <a:pt x="460" y="922"/>
                    <a:pt x="544" y="838"/>
                  </a:cubicBezTo>
                  <a:cubicBezTo>
                    <a:pt x="628" y="754"/>
                    <a:pt x="670" y="712"/>
                    <a:pt x="691" y="691"/>
                  </a:cubicBezTo>
                  <a:cubicBezTo>
                    <a:pt x="732" y="629"/>
                    <a:pt x="774" y="566"/>
                    <a:pt x="795" y="524"/>
                  </a:cubicBezTo>
                  <a:cubicBezTo>
                    <a:pt x="816" y="482"/>
                    <a:pt x="816" y="419"/>
                    <a:pt x="816" y="378"/>
                  </a:cubicBezTo>
                  <a:cubicBezTo>
                    <a:pt x="816" y="252"/>
                    <a:pt x="774" y="168"/>
                    <a:pt x="712" y="105"/>
                  </a:cubicBezTo>
                  <a:cubicBezTo>
                    <a:pt x="628" y="22"/>
                    <a:pt x="502" y="1"/>
                    <a:pt x="377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2160;p33"/>
            <p:cNvSpPr/>
            <p:nvPr/>
          </p:nvSpPr>
          <p:spPr>
            <a:xfrm>
              <a:off x="5466350" y="4686475"/>
              <a:ext cx="4225" cy="23550"/>
            </a:xfrm>
            <a:custGeom>
              <a:avLst/>
              <a:gdLst/>
              <a:ahLst/>
              <a:cxnLst/>
              <a:rect l="l" t="t" r="r" b="b"/>
              <a:pathLst>
                <a:path w="169" h="942" extrusionOk="0">
                  <a:moveTo>
                    <a:pt x="1" y="0"/>
                  </a:moveTo>
                  <a:lnTo>
                    <a:pt x="1" y="231"/>
                  </a:lnTo>
                  <a:lnTo>
                    <a:pt x="168" y="231"/>
                  </a:lnTo>
                  <a:lnTo>
                    <a:pt x="168" y="0"/>
                  </a:lnTo>
                  <a:close/>
                  <a:moveTo>
                    <a:pt x="1" y="712"/>
                  </a:moveTo>
                  <a:lnTo>
                    <a:pt x="1" y="942"/>
                  </a:lnTo>
                  <a:lnTo>
                    <a:pt x="168" y="942"/>
                  </a:lnTo>
                  <a:lnTo>
                    <a:pt x="168" y="712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2161;p33"/>
            <p:cNvSpPr/>
            <p:nvPr/>
          </p:nvSpPr>
          <p:spPr>
            <a:xfrm>
              <a:off x="5479425" y="4677050"/>
              <a:ext cx="21475" cy="33500"/>
            </a:xfrm>
            <a:custGeom>
              <a:avLst/>
              <a:gdLst/>
              <a:ahLst/>
              <a:cxnLst/>
              <a:rect l="l" t="t" r="r" b="b"/>
              <a:pathLst>
                <a:path w="859" h="1340" extrusionOk="0">
                  <a:moveTo>
                    <a:pt x="63" y="1"/>
                  </a:moveTo>
                  <a:lnTo>
                    <a:pt x="63" y="649"/>
                  </a:lnTo>
                  <a:cubicBezTo>
                    <a:pt x="105" y="629"/>
                    <a:pt x="168" y="629"/>
                    <a:pt x="210" y="608"/>
                  </a:cubicBezTo>
                  <a:cubicBezTo>
                    <a:pt x="252" y="608"/>
                    <a:pt x="294" y="587"/>
                    <a:pt x="356" y="587"/>
                  </a:cubicBezTo>
                  <a:cubicBezTo>
                    <a:pt x="461" y="587"/>
                    <a:pt x="524" y="629"/>
                    <a:pt x="587" y="670"/>
                  </a:cubicBezTo>
                  <a:cubicBezTo>
                    <a:pt x="649" y="733"/>
                    <a:pt x="691" y="796"/>
                    <a:pt x="691" y="901"/>
                  </a:cubicBezTo>
                  <a:cubicBezTo>
                    <a:pt x="691" y="984"/>
                    <a:pt x="649" y="1068"/>
                    <a:pt x="587" y="1110"/>
                  </a:cubicBezTo>
                  <a:cubicBezTo>
                    <a:pt x="524" y="1173"/>
                    <a:pt x="461" y="1193"/>
                    <a:pt x="356" y="1193"/>
                  </a:cubicBezTo>
                  <a:cubicBezTo>
                    <a:pt x="294" y="1193"/>
                    <a:pt x="231" y="1193"/>
                    <a:pt x="168" y="1173"/>
                  </a:cubicBezTo>
                  <a:cubicBezTo>
                    <a:pt x="105" y="1152"/>
                    <a:pt x="63" y="1131"/>
                    <a:pt x="1" y="1110"/>
                  </a:cubicBezTo>
                  <a:lnTo>
                    <a:pt x="1" y="1277"/>
                  </a:lnTo>
                  <a:cubicBezTo>
                    <a:pt x="63" y="1298"/>
                    <a:pt x="126" y="1319"/>
                    <a:pt x="189" y="1319"/>
                  </a:cubicBezTo>
                  <a:cubicBezTo>
                    <a:pt x="231" y="1340"/>
                    <a:pt x="294" y="1340"/>
                    <a:pt x="356" y="1340"/>
                  </a:cubicBezTo>
                  <a:cubicBezTo>
                    <a:pt x="524" y="1340"/>
                    <a:pt x="628" y="1298"/>
                    <a:pt x="733" y="1235"/>
                  </a:cubicBezTo>
                  <a:cubicBezTo>
                    <a:pt x="817" y="1152"/>
                    <a:pt x="859" y="1026"/>
                    <a:pt x="859" y="901"/>
                  </a:cubicBezTo>
                  <a:cubicBezTo>
                    <a:pt x="859" y="754"/>
                    <a:pt x="817" y="649"/>
                    <a:pt x="733" y="566"/>
                  </a:cubicBezTo>
                  <a:cubicBezTo>
                    <a:pt x="649" y="482"/>
                    <a:pt x="524" y="440"/>
                    <a:pt x="377" y="440"/>
                  </a:cubicBezTo>
                  <a:cubicBezTo>
                    <a:pt x="356" y="440"/>
                    <a:pt x="336" y="440"/>
                    <a:pt x="294" y="461"/>
                  </a:cubicBezTo>
                  <a:lnTo>
                    <a:pt x="231" y="461"/>
                  </a:lnTo>
                  <a:lnTo>
                    <a:pt x="231" y="147"/>
                  </a:lnTo>
                  <a:lnTo>
                    <a:pt x="754" y="147"/>
                  </a:lnTo>
                  <a:lnTo>
                    <a:pt x="754" y="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2162;p33"/>
            <p:cNvSpPr/>
            <p:nvPr/>
          </p:nvSpPr>
          <p:spPr>
            <a:xfrm>
              <a:off x="5508200" y="4676525"/>
              <a:ext cx="22525" cy="34025"/>
            </a:xfrm>
            <a:custGeom>
              <a:avLst/>
              <a:gdLst/>
              <a:ahLst/>
              <a:cxnLst/>
              <a:rect l="l" t="t" r="r" b="b"/>
              <a:pathLst>
                <a:path w="901" h="1361" extrusionOk="0">
                  <a:moveTo>
                    <a:pt x="461" y="608"/>
                  </a:moveTo>
                  <a:cubicBezTo>
                    <a:pt x="545" y="608"/>
                    <a:pt x="607" y="629"/>
                    <a:pt x="649" y="691"/>
                  </a:cubicBezTo>
                  <a:cubicBezTo>
                    <a:pt x="712" y="754"/>
                    <a:pt x="733" y="817"/>
                    <a:pt x="733" y="922"/>
                  </a:cubicBezTo>
                  <a:cubicBezTo>
                    <a:pt x="733" y="1005"/>
                    <a:pt x="712" y="1089"/>
                    <a:pt x="649" y="1131"/>
                  </a:cubicBezTo>
                  <a:cubicBezTo>
                    <a:pt x="607" y="1194"/>
                    <a:pt x="545" y="1214"/>
                    <a:pt x="461" y="1214"/>
                  </a:cubicBezTo>
                  <a:cubicBezTo>
                    <a:pt x="377" y="1214"/>
                    <a:pt x="314" y="1194"/>
                    <a:pt x="273" y="1131"/>
                  </a:cubicBezTo>
                  <a:cubicBezTo>
                    <a:pt x="231" y="1089"/>
                    <a:pt x="210" y="1005"/>
                    <a:pt x="210" y="922"/>
                  </a:cubicBezTo>
                  <a:cubicBezTo>
                    <a:pt x="210" y="817"/>
                    <a:pt x="231" y="754"/>
                    <a:pt x="273" y="691"/>
                  </a:cubicBezTo>
                  <a:cubicBezTo>
                    <a:pt x="314" y="629"/>
                    <a:pt x="377" y="608"/>
                    <a:pt x="461" y="608"/>
                  </a:cubicBezTo>
                  <a:close/>
                  <a:moveTo>
                    <a:pt x="545" y="1"/>
                  </a:moveTo>
                  <a:cubicBezTo>
                    <a:pt x="377" y="1"/>
                    <a:pt x="252" y="64"/>
                    <a:pt x="147" y="189"/>
                  </a:cubicBezTo>
                  <a:cubicBezTo>
                    <a:pt x="42" y="294"/>
                    <a:pt x="1" y="461"/>
                    <a:pt x="1" y="670"/>
                  </a:cubicBezTo>
                  <a:cubicBezTo>
                    <a:pt x="1" y="901"/>
                    <a:pt x="42" y="1068"/>
                    <a:pt x="105" y="1194"/>
                  </a:cubicBezTo>
                  <a:cubicBezTo>
                    <a:pt x="189" y="1298"/>
                    <a:pt x="314" y="1361"/>
                    <a:pt x="461" y="1361"/>
                  </a:cubicBezTo>
                  <a:cubicBezTo>
                    <a:pt x="607" y="1361"/>
                    <a:pt x="712" y="1319"/>
                    <a:pt x="796" y="1235"/>
                  </a:cubicBezTo>
                  <a:cubicBezTo>
                    <a:pt x="858" y="1152"/>
                    <a:pt x="900" y="1047"/>
                    <a:pt x="900" y="922"/>
                  </a:cubicBezTo>
                  <a:cubicBezTo>
                    <a:pt x="900" y="775"/>
                    <a:pt x="858" y="670"/>
                    <a:pt x="796" y="587"/>
                  </a:cubicBezTo>
                  <a:cubicBezTo>
                    <a:pt x="712" y="503"/>
                    <a:pt x="607" y="461"/>
                    <a:pt x="482" y="461"/>
                  </a:cubicBezTo>
                  <a:cubicBezTo>
                    <a:pt x="419" y="461"/>
                    <a:pt x="356" y="482"/>
                    <a:pt x="293" y="503"/>
                  </a:cubicBezTo>
                  <a:cubicBezTo>
                    <a:pt x="252" y="524"/>
                    <a:pt x="210" y="566"/>
                    <a:pt x="168" y="629"/>
                  </a:cubicBezTo>
                  <a:cubicBezTo>
                    <a:pt x="189" y="461"/>
                    <a:pt x="210" y="336"/>
                    <a:pt x="273" y="273"/>
                  </a:cubicBezTo>
                  <a:cubicBezTo>
                    <a:pt x="335" y="189"/>
                    <a:pt x="440" y="147"/>
                    <a:pt x="545" y="147"/>
                  </a:cubicBezTo>
                  <a:cubicBezTo>
                    <a:pt x="586" y="147"/>
                    <a:pt x="628" y="147"/>
                    <a:pt x="691" y="168"/>
                  </a:cubicBezTo>
                  <a:cubicBezTo>
                    <a:pt x="733" y="168"/>
                    <a:pt x="775" y="189"/>
                    <a:pt x="817" y="210"/>
                  </a:cubicBezTo>
                  <a:lnTo>
                    <a:pt x="817" y="43"/>
                  </a:lnTo>
                  <a:cubicBezTo>
                    <a:pt x="775" y="22"/>
                    <a:pt x="733" y="22"/>
                    <a:pt x="670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2163;p33"/>
            <p:cNvSpPr/>
            <p:nvPr/>
          </p:nvSpPr>
          <p:spPr>
            <a:xfrm>
              <a:off x="5246125" y="4665025"/>
              <a:ext cx="37175" cy="45000"/>
            </a:xfrm>
            <a:custGeom>
              <a:avLst/>
              <a:gdLst/>
              <a:ahLst/>
              <a:cxnLst/>
              <a:rect l="l" t="t" r="r" b="b"/>
              <a:pathLst>
                <a:path w="1487" h="1800" extrusionOk="0">
                  <a:moveTo>
                    <a:pt x="1" y="1"/>
                  </a:moveTo>
                  <a:lnTo>
                    <a:pt x="1486" y="900"/>
                  </a:lnTo>
                  <a:lnTo>
                    <a:pt x="1" y="180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2164;p33"/>
            <p:cNvSpPr/>
            <p:nvPr/>
          </p:nvSpPr>
          <p:spPr>
            <a:xfrm>
              <a:off x="4817725" y="4192150"/>
              <a:ext cx="508475" cy="387625"/>
            </a:xfrm>
            <a:custGeom>
              <a:avLst/>
              <a:gdLst/>
              <a:ahLst/>
              <a:cxnLst/>
              <a:rect l="l" t="t" r="r" b="b"/>
              <a:pathLst>
                <a:path w="20339" h="15505" extrusionOk="0">
                  <a:moveTo>
                    <a:pt x="10169" y="1"/>
                  </a:moveTo>
                  <a:cubicBezTo>
                    <a:pt x="7365" y="1"/>
                    <a:pt x="4834" y="984"/>
                    <a:pt x="2992" y="2595"/>
                  </a:cubicBezTo>
                  <a:cubicBezTo>
                    <a:pt x="1151" y="4206"/>
                    <a:pt x="0" y="6424"/>
                    <a:pt x="0" y="8893"/>
                  </a:cubicBezTo>
                  <a:cubicBezTo>
                    <a:pt x="0" y="10169"/>
                    <a:pt x="314" y="11404"/>
                    <a:pt x="879" y="12534"/>
                  </a:cubicBezTo>
                  <a:cubicBezTo>
                    <a:pt x="1486" y="13643"/>
                    <a:pt x="2344" y="14668"/>
                    <a:pt x="3411" y="15505"/>
                  </a:cubicBezTo>
                  <a:lnTo>
                    <a:pt x="4018" y="14731"/>
                  </a:lnTo>
                  <a:cubicBezTo>
                    <a:pt x="3076" y="13999"/>
                    <a:pt x="2302" y="13078"/>
                    <a:pt x="1779" y="12053"/>
                  </a:cubicBezTo>
                  <a:cubicBezTo>
                    <a:pt x="1277" y="11090"/>
                    <a:pt x="984" y="9981"/>
                    <a:pt x="984" y="8851"/>
                  </a:cubicBezTo>
                  <a:cubicBezTo>
                    <a:pt x="984" y="6696"/>
                    <a:pt x="2009" y="4729"/>
                    <a:pt x="3662" y="3307"/>
                  </a:cubicBezTo>
                  <a:cubicBezTo>
                    <a:pt x="5294" y="1884"/>
                    <a:pt x="7596" y="984"/>
                    <a:pt x="10169" y="984"/>
                  </a:cubicBezTo>
                  <a:cubicBezTo>
                    <a:pt x="12701" y="984"/>
                    <a:pt x="15003" y="1884"/>
                    <a:pt x="16676" y="3307"/>
                  </a:cubicBezTo>
                  <a:cubicBezTo>
                    <a:pt x="18329" y="4729"/>
                    <a:pt x="19355" y="6696"/>
                    <a:pt x="19355" y="8851"/>
                  </a:cubicBezTo>
                  <a:cubicBezTo>
                    <a:pt x="19355" y="10023"/>
                    <a:pt x="19062" y="11090"/>
                    <a:pt x="18560" y="12053"/>
                  </a:cubicBezTo>
                  <a:cubicBezTo>
                    <a:pt x="18037" y="13078"/>
                    <a:pt x="17262" y="13999"/>
                    <a:pt x="16321" y="14731"/>
                  </a:cubicBezTo>
                  <a:lnTo>
                    <a:pt x="16907" y="15505"/>
                  </a:lnTo>
                  <a:cubicBezTo>
                    <a:pt x="17995" y="14689"/>
                    <a:pt x="18853" y="13685"/>
                    <a:pt x="19459" y="12534"/>
                  </a:cubicBezTo>
                  <a:cubicBezTo>
                    <a:pt x="20024" y="11425"/>
                    <a:pt x="20338" y="10190"/>
                    <a:pt x="20338" y="8893"/>
                  </a:cubicBezTo>
                  <a:cubicBezTo>
                    <a:pt x="20338" y="6424"/>
                    <a:pt x="19187" y="4206"/>
                    <a:pt x="17325" y="2595"/>
                  </a:cubicBezTo>
                  <a:cubicBezTo>
                    <a:pt x="15505" y="984"/>
                    <a:pt x="12973" y="1"/>
                    <a:pt x="10169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2165;p33"/>
            <p:cNvSpPr/>
            <p:nvPr/>
          </p:nvSpPr>
          <p:spPr>
            <a:xfrm>
              <a:off x="4862700" y="4434350"/>
              <a:ext cx="136550" cy="204550"/>
            </a:xfrm>
            <a:custGeom>
              <a:avLst/>
              <a:gdLst/>
              <a:ahLst/>
              <a:cxnLst/>
              <a:rect l="l" t="t" r="r" b="b"/>
              <a:pathLst>
                <a:path w="5462" h="8182" extrusionOk="0">
                  <a:moveTo>
                    <a:pt x="3307" y="42"/>
                  </a:moveTo>
                  <a:cubicBezTo>
                    <a:pt x="3328" y="42"/>
                    <a:pt x="3349" y="42"/>
                    <a:pt x="3349" y="0"/>
                  </a:cubicBezTo>
                  <a:lnTo>
                    <a:pt x="5462" y="7575"/>
                  </a:lnTo>
                  <a:cubicBezTo>
                    <a:pt x="5441" y="7575"/>
                    <a:pt x="5420" y="7575"/>
                    <a:pt x="5420" y="7596"/>
                  </a:cubicBezTo>
                  <a:cubicBezTo>
                    <a:pt x="3328" y="8181"/>
                    <a:pt x="1152" y="6968"/>
                    <a:pt x="587" y="4875"/>
                  </a:cubicBezTo>
                  <a:cubicBezTo>
                    <a:pt x="1" y="2783"/>
                    <a:pt x="1214" y="607"/>
                    <a:pt x="3307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2166;p33"/>
            <p:cNvSpPr/>
            <p:nvPr/>
          </p:nvSpPr>
          <p:spPr>
            <a:xfrm>
              <a:off x="4917625" y="4434350"/>
              <a:ext cx="81625" cy="194075"/>
            </a:xfrm>
            <a:custGeom>
              <a:avLst/>
              <a:gdLst/>
              <a:ahLst/>
              <a:cxnLst/>
              <a:rect l="l" t="t" r="r" b="b"/>
              <a:pathLst>
                <a:path w="3265" h="7763" extrusionOk="0">
                  <a:moveTo>
                    <a:pt x="1110" y="42"/>
                  </a:moveTo>
                  <a:cubicBezTo>
                    <a:pt x="1131" y="42"/>
                    <a:pt x="1152" y="42"/>
                    <a:pt x="1152" y="0"/>
                  </a:cubicBezTo>
                  <a:lnTo>
                    <a:pt x="3265" y="7575"/>
                  </a:lnTo>
                  <a:cubicBezTo>
                    <a:pt x="3244" y="7575"/>
                    <a:pt x="3223" y="7575"/>
                    <a:pt x="3223" y="7596"/>
                  </a:cubicBezTo>
                  <a:cubicBezTo>
                    <a:pt x="2825" y="7700"/>
                    <a:pt x="2428" y="7763"/>
                    <a:pt x="2051" y="7763"/>
                  </a:cubicBezTo>
                  <a:lnTo>
                    <a:pt x="1" y="523"/>
                  </a:lnTo>
                  <a:cubicBezTo>
                    <a:pt x="336" y="335"/>
                    <a:pt x="712" y="147"/>
                    <a:pt x="1110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2167;p33"/>
            <p:cNvSpPr/>
            <p:nvPr/>
          </p:nvSpPr>
          <p:spPr>
            <a:xfrm>
              <a:off x="4930700" y="4424925"/>
              <a:ext cx="86350" cy="209275"/>
            </a:xfrm>
            <a:custGeom>
              <a:avLst/>
              <a:gdLst/>
              <a:ahLst/>
              <a:cxnLst/>
              <a:rect l="l" t="t" r="r" b="b"/>
              <a:pathLst>
                <a:path w="3454" h="8371" extrusionOk="0">
                  <a:moveTo>
                    <a:pt x="231" y="252"/>
                  </a:moveTo>
                  <a:lnTo>
                    <a:pt x="942" y="42"/>
                  </a:lnTo>
                  <a:cubicBezTo>
                    <a:pt x="1110" y="1"/>
                    <a:pt x="1256" y="105"/>
                    <a:pt x="1277" y="231"/>
                  </a:cubicBezTo>
                  <a:lnTo>
                    <a:pt x="3411" y="7763"/>
                  </a:lnTo>
                  <a:cubicBezTo>
                    <a:pt x="3453" y="7931"/>
                    <a:pt x="3349" y="8077"/>
                    <a:pt x="3223" y="8098"/>
                  </a:cubicBezTo>
                  <a:lnTo>
                    <a:pt x="2512" y="8307"/>
                  </a:lnTo>
                  <a:cubicBezTo>
                    <a:pt x="2344" y="8370"/>
                    <a:pt x="2198" y="8265"/>
                    <a:pt x="2177" y="8119"/>
                  </a:cubicBezTo>
                  <a:lnTo>
                    <a:pt x="43" y="628"/>
                  </a:lnTo>
                  <a:cubicBezTo>
                    <a:pt x="1" y="440"/>
                    <a:pt x="85" y="294"/>
                    <a:pt x="231" y="25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2168;p33"/>
            <p:cNvSpPr/>
            <p:nvPr/>
          </p:nvSpPr>
          <p:spPr>
            <a:xfrm>
              <a:off x="5144650" y="4434350"/>
              <a:ext cx="137075" cy="204550"/>
            </a:xfrm>
            <a:custGeom>
              <a:avLst/>
              <a:gdLst/>
              <a:ahLst/>
              <a:cxnLst/>
              <a:rect l="l" t="t" r="r" b="b"/>
              <a:pathLst>
                <a:path w="5483" h="8182" extrusionOk="0">
                  <a:moveTo>
                    <a:pt x="2198" y="42"/>
                  </a:moveTo>
                  <a:cubicBezTo>
                    <a:pt x="2177" y="42"/>
                    <a:pt x="2135" y="42"/>
                    <a:pt x="2114" y="0"/>
                  </a:cubicBezTo>
                  <a:lnTo>
                    <a:pt x="1" y="7575"/>
                  </a:lnTo>
                  <a:cubicBezTo>
                    <a:pt x="22" y="7575"/>
                    <a:pt x="42" y="7575"/>
                    <a:pt x="42" y="7596"/>
                  </a:cubicBezTo>
                  <a:cubicBezTo>
                    <a:pt x="2135" y="8181"/>
                    <a:pt x="4311" y="6968"/>
                    <a:pt x="4897" y="4875"/>
                  </a:cubicBezTo>
                  <a:cubicBezTo>
                    <a:pt x="5483" y="2783"/>
                    <a:pt x="4290" y="607"/>
                    <a:pt x="2198" y="4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2169;p33"/>
            <p:cNvSpPr/>
            <p:nvPr/>
          </p:nvSpPr>
          <p:spPr>
            <a:xfrm>
              <a:off x="5144650" y="4434350"/>
              <a:ext cx="81625" cy="194075"/>
            </a:xfrm>
            <a:custGeom>
              <a:avLst/>
              <a:gdLst/>
              <a:ahLst/>
              <a:cxnLst/>
              <a:rect l="l" t="t" r="r" b="b"/>
              <a:pathLst>
                <a:path w="3265" h="7763" extrusionOk="0">
                  <a:moveTo>
                    <a:pt x="2198" y="42"/>
                  </a:moveTo>
                  <a:cubicBezTo>
                    <a:pt x="2177" y="42"/>
                    <a:pt x="2135" y="42"/>
                    <a:pt x="2114" y="0"/>
                  </a:cubicBezTo>
                  <a:lnTo>
                    <a:pt x="1" y="7575"/>
                  </a:lnTo>
                  <a:cubicBezTo>
                    <a:pt x="22" y="7575"/>
                    <a:pt x="42" y="7575"/>
                    <a:pt x="42" y="7596"/>
                  </a:cubicBezTo>
                  <a:cubicBezTo>
                    <a:pt x="440" y="7700"/>
                    <a:pt x="838" y="7763"/>
                    <a:pt x="1235" y="7763"/>
                  </a:cubicBezTo>
                  <a:lnTo>
                    <a:pt x="3265" y="523"/>
                  </a:lnTo>
                  <a:cubicBezTo>
                    <a:pt x="2951" y="335"/>
                    <a:pt x="2595" y="147"/>
                    <a:pt x="2198" y="4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2170;p33"/>
            <p:cNvSpPr/>
            <p:nvPr/>
          </p:nvSpPr>
          <p:spPr>
            <a:xfrm>
              <a:off x="5127400" y="4424925"/>
              <a:ext cx="86325" cy="208750"/>
            </a:xfrm>
            <a:custGeom>
              <a:avLst/>
              <a:gdLst/>
              <a:ahLst/>
              <a:cxnLst/>
              <a:rect l="l" t="t" r="r" b="b"/>
              <a:pathLst>
                <a:path w="3453" h="8350" extrusionOk="0">
                  <a:moveTo>
                    <a:pt x="3222" y="252"/>
                  </a:moveTo>
                  <a:lnTo>
                    <a:pt x="2511" y="42"/>
                  </a:lnTo>
                  <a:cubicBezTo>
                    <a:pt x="2364" y="1"/>
                    <a:pt x="2197" y="105"/>
                    <a:pt x="2176" y="231"/>
                  </a:cubicBezTo>
                  <a:lnTo>
                    <a:pt x="63" y="7742"/>
                  </a:lnTo>
                  <a:cubicBezTo>
                    <a:pt x="0" y="7889"/>
                    <a:pt x="105" y="8056"/>
                    <a:pt x="251" y="8077"/>
                  </a:cubicBezTo>
                  <a:lnTo>
                    <a:pt x="942" y="8286"/>
                  </a:lnTo>
                  <a:cubicBezTo>
                    <a:pt x="1109" y="8349"/>
                    <a:pt x="1256" y="8245"/>
                    <a:pt x="1297" y="8098"/>
                  </a:cubicBezTo>
                  <a:lnTo>
                    <a:pt x="3411" y="586"/>
                  </a:lnTo>
                  <a:cubicBezTo>
                    <a:pt x="3453" y="440"/>
                    <a:pt x="3390" y="294"/>
                    <a:pt x="3222" y="25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" name="Google Shape;2171;p33"/>
            <p:cNvSpPr/>
            <p:nvPr/>
          </p:nvSpPr>
          <p:spPr>
            <a:xfrm>
              <a:off x="4886250" y="4180650"/>
              <a:ext cx="371425" cy="99450"/>
            </a:xfrm>
            <a:custGeom>
              <a:avLst/>
              <a:gdLst/>
              <a:ahLst/>
              <a:cxnLst/>
              <a:rect l="l" t="t" r="r" b="b"/>
              <a:pathLst>
                <a:path w="14857" h="3978" extrusionOk="0">
                  <a:moveTo>
                    <a:pt x="7428" y="0"/>
                  </a:moveTo>
                  <a:cubicBezTo>
                    <a:pt x="6152" y="0"/>
                    <a:pt x="4896" y="210"/>
                    <a:pt x="3746" y="586"/>
                  </a:cubicBezTo>
                  <a:cubicBezTo>
                    <a:pt x="2532" y="984"/>
                    <a:pt x="1444" y="1549"/>
                    <a:pt x="503" y="2281"/>
                  </a:cubicBezTo>
                  <a:cubicBezTo>
                    <a:pt x="84" y="2595"/>
                    <a:pt x="0" y="3181"/>
                    <a:pt x="314" y="3599"/>
                  </a:cubicBezTo>
                  <a:cubicBezTo>
                    <a:pt x="500" y="3847"/>
                    <a:pt x="774" y="3977"/>
                    <a:pt x="1058" y="3977"/>
                  </a:cubicBezTo>
                  <a:cubicBezTo>
                    <a:pt x="1253" y="3977"/>
                    <a:pt x="1453" y="3915"/>
                    <a:pt x="1632" y="3787"/>
                  </a:cubicBezTo>
                  <a:cubicBezTo>
                    <a:pt x="2407" y="3181"/>
                    <a:pt x="3327" y="2699"/>
                    <a:pt x="4311" y="2386"/>
                  </a:cubicBezTo>
                  <a:cubicBezTo>
                    <a:pt x="5294" y="2072"/>
                    <a:pt x="6340" y="1904"/>
                    <a:pt x="7428" y="1904"/>
                  </a:cubicBezTo>
                  <a:cubicBezTo>
                    <a:pt x="8537" y="1904"/>
                    <a:pt x="9583" y="2072"/>
                    <a:pt x="10546" y="2386"/>
                  </a:cubicBezTo>
                  <a:cubicBezTo>
                    <a:pt x="11529" y="2699"/>
                    <a:pt x="12450" y="3181"/>
                    <a:pt x="13245" y="3787"/>
                  </a:cubicBezTo>
                  <a:cubicBezTo>
                    <a:pt x="13417" y="3908"/>
                    <a:pt x="13614" y="3968"/>
                    <a:pt x="13809" y="3968"/>
                  </a:cubicBezTo>
                  <a:cubicBezTo>
                    <a:pt x="14086" y="3968"/>
                    <a:pt x="14358" y="3845"/>
                    <a:pt x="14542" y="3599"/>
                  </a:cubicBezTo>
                  <a:cubicBezTo>
                    <a:pt x="14856" y="3181"/>
                    <a:pt x="14772" y="2595"/>
                    <a:pt x="14354" y="2281"/>
                  </a:cubicBezTo>
                  <a:cubicBezTo>
                    <a:pt x="13412" y="1549"/>
                    <a:pt x="12324" y="984"/>
                    <a:pt x="11111" y="586"/>
                  </a:cubicBezTo>
                  <a:cubicBezTo>
                    <a:pt x="9960" y="210"/>
                    <a:pt x="8746" y="0"/>
                    <a:pt x="7428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" name="Google Shape;1648;p30"/>
          <p:cNvGrpSpPr/>
          <p:nvPr/>
        </p:nvGrpSpPr>
        <p:grpSpPr>
          <a:xfrm flipH="1">
            <a:off x="2419399" y="1002466"/>
            <a:ext cx="910488" cy="820204"/>
            <a:chOff x="3495000" y="3224500"/>
            <a:chExt cx="823750" cy="901250"/>
          </a:xfrm>
        </p:grpSpPr>
        <p:sp>
          <p:nvSpPr>
            <p:cNvPr id="118" name="Google Shape;1649;p30"/>
            <p:cNvSpPr/>
            <p:nvPr/>
          </p:nvSpPr>
          <p:spPr>
            <a:xfrm>
              <a:off x="3590750" y="3593050"/>
              <a:ext cx="728000" cy="532700"/>
            </a:xfrm>
            <a:custGeom>
              <a:avLst/>
              <a:gdLst/>
              <a:ahLst/>
              <a:cxnLst/>
              <a:rect l="l" t="t" r="r" b="b"/>
              <a:pathLst>
                <a:path w="29120" h="21308" extrusionOk="0">
                  <a:moveTo>
                    <a:pt x="24652" y="0"/>
                  </a:moveTo>
                  <a:lnTo>
                    <a:pt x="1" y="8846"/>
                  </a:lnTo>
                  <a:lnTo>
                    <a:pt x="4469" y="21308"/>
                  </a:lnTo>
                  <a:lnTo>
                    <a:pt x="29120" y="12463"/>
                  </a:lnTo>
                  <a:lnTo>
                    <a:pt x="24652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1650;p30"/>
            <p:cNvSpPr/>
            <p:nvPr/>
          </p:nvSpPr>
          <p:spPr>
            <a:xfrm>
              <a:off x="3557325" y="3498050"/>
              <a:ext cx="649725" cy="315400"/>
            </a:xfrm>
            <a:custGeom>
              <a:avLst/>
              <a:gdLst/>
              <a:ahLst/>
              <a:cxnLst/>
              <a:rect l="l" t="t" r="r" b="b"/>
              <a:pathLst>
                <a:path w="25989" h="12616" extrusionOk="0">
                  <a:moveTo>
                    <a:pt x="24651" y="1"/>
                  </a:moveTo>
                  <a:lnTo>
                    <a:pt x="0" y="8876"/>
                  </a:lnTo>
                  <a:lnTo>
                    <a:pt x="1368" y="12615"/>
                  </a:lnTo>
                  <a:lnTo>
                    <a:pt x="25989" y="3770"/>
                  </a:lnTo>
                  <a:lnTo>
                    <a:pt x="24651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1651;p30"/>
            <p:cNvSpPr/>
            <p:nvPr/>
          </p:nvSpPr>
          <p:spPr>
            <a:xfrm>
              <a:off x="3591525" y="3669025"/>
              <a:ext cx="108675" cy="145175"/>
            </a:xfrm>
            <a:custGeom>
              <a:avLst/>
              <a:gdLst/>
              <a:ahLst/>
              <a:cxnLst/>
              <a:rect l="l" t="t" r="r" b="b"/>
              <a:pathLst>
                <a:path w="4347" h="5807" extrusionOk="0">
                  <a:moveTo>
                    <a:pt x="4347" y="1"/>
                  </a:moveTo>
                  <a:lnTo>
                    <a:pt x="1064" y="1186"/>
                  </a:lnTo>
                  <a:lnTo>
                    <a:pt x="0" y="5807"/>
                  </a:lnTo>
                  <a:lnTo>
                    <a:pt x="3253" y="4591"/>
                  </a:lnTo>
                  <a:lnTo>
                    <a:pt x="4347" y="1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1652;p30"/>
            <p:cNvSpPr/>
            <p:nvPr/>
          </p:nvSpPr>
          <p:spPr>
            <a:xfrm>
              <a:off x="3748825" y="3612050"/>
              <a:ext cx="109450" cy="145150"/>
            </a:xfrm>
            <a:custGeom>
              <a:avLst/>
              <a:gdLst/>
              <a:ahLst/>
              <a:cxnLst/>
              <a:rect l="l" t="t" r="r" b="b"/>
              <a:pathLst>
                <a:path w="4378" h="5806" extrusionOk="0">
                  <a:moveTo>
                    <a:pt x="4377" y="0"/>
                  </a:moveTo>
                  <a:lnTo>
                    <a:pt x="1064" y="1186"/>
                  </a:lnTo>
                  <a:lnTo>
                    <a:pt x="0" y="5806"/>
                  </a:lnTo>
                  <a:lnTo>
                    <a:pt x="3283" y="4620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1653;p30"/>
            <p:cNvSpPr/>
            <p:nvPr/>
          </p:nvSpPr>
          <p:spPr>
            <a:xfrm>
              <a:off x="3906875" y="3555050"/>
              <a:ext cx="108700" cy="145175"/>
            </a:xfrm>
            <a:custGeom>
              <a:avLst/>
              <a:gdLst/>
              <a:ahLst/>
              <a:cxnLst/>
              <a:rect l="l" t="t" r="r" b="b"/>
              <a:pathLst>
                <a:path w="4348" h="5807" extrusionOk="0">
                  <a:moveTo>
                    <a:pt x="4347" y="1"/>
                  </a:moveTo>
                  <a:lnTo>
                    <a:pt x="1064" y="1186"/>
                  </a:lnTo>
                  <a:lnTo>
                    <a:pt x="0" y="5806"/>
                  </a:lnTo>
                  <a:lnTo>
                    <a:pt x="3253" y="4621"/>
                  </a:lnTo>
                  <a:lnTo>
                    <a:pt x="4347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1654;p30"/>
            <p:cNvSpPr/>
            <p:nvPr/>
          </p:nvSpPr>
          <p:spPr>
            <a:xfrm>
              <a:off x="3557325" y="3498825"/>
              <a:ext cx="621625" cy="237875"/>
            </a:xfrm>
            <a:custGeom>
              <a:avLst/>
              <a:gdLst/>
              <a:ahLst/>
              <a:cxnLst/>
              <a:rect l="l" t="t" r="r" b="b"/>
              <a:pathLst>
                <a:path w="24865" h="9515" extrusionOk="0">
                  <a:moveTo>
                    <a:pt x="24651" y="0"/>
                  </a:moveTo>
                  <a:lnTo>
                    <a:pt x="21338" y="1186"/>
                  </a:lnTo>
                  <a:lnTo>
                    <a:pt x="18329" y="2250"/>
                  </a:lnTo>
                  <a:lnTo>
                    <a:pt x="15046" y="3435"/>
                  </a:lnTo>
                  <a:lnTo>
                    <a:pt x="12037" y="4529"/>
                  </a:lnTo>
                  <a:lnTo>
                    <a:pt x="8724" y="5715"/>
                  </a:lnTo>
                  <a:lnTo>
                    <a:pt x="5715" y="6809"/>
                  </a:lnTo>
                  <a:lnTo>
                    <a:pt x="2432" y="7994"/>
                  </a:lnTo>
                  <a:lnTo>
                    <a:pt x="0" y="8845"/>
                  </a:lnTo>
                  <a:lnTo>
                    <a:pt x="213" y="9514"/>
                  </a:lnTo>
                  <a:lnTo>
                    <a:pt x="3526" y="8329"/>
                  </a:lnTo>
                  <a:lnTo>
                    <a:pt x="6536" y="7265"/>
                  </a:lnTo>
                  <a:lnTo>
                    <a:pt x="9818" y="6079"/>
                  </a:lnTo>
                  <a:lnTo>
                    <a:pt x="12827" y="4985"/>
                  </a:lnTo>
                  <a:lnTo>
                    <a:pt x="16141" y="3800"/>
                  </a:lnTo>
                  <a:lnTo>
                    <a:pt x="19150" y="2706"/>
                  </a:lnTo>
                  <a:lnTo>
                    <a:pt x="22432" y="1520"/>
                  </a:lnTo>
                  <a:lnTo>
                    <a:pt x="24864" y="639"/>
                  </a:lnTo>
                  <a:lnTo>
                    <a:pt x="24651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1655;p30"/>
            <p:cNvSpPr/>
            <p:nvPr/>
          </p:nvSpPr>
          <p:spPr>
            <a:xfrm>
              <a:off x="3495000" y="3225250"/>
              <a:ext cx="566150" cy="495475"/>
            </a:xfrm>
            <a:custGeom>
              <a:avLst/>
              <a:gdLst/>
              <a:ahLst/>
              <a:cxnLst/>
              <a:rect l="l" t="t" r="r" b="b"/>
              <a:pathLst>
                <a:path w="22646" h="19819" extrusionOk="0">
                  <a:moveTo>
                    <a:pt x="20093" y="1"/>
                  </a:moveTo>
                  <a:lnTo>
                    <a:pt x="1" y="16749"/>
                  </a:lnTo>
                  <a:lnTo>
                    <a:pt x="2554" y="19819"/>
                  </a:lnTo>
                  <a:lnTo>
                    <a:pt x="22646" y="3071"/>
                  </a:lnTo>
                  <a:lnTo>
                    <a:pt x="20093" y="1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1656;p30"/>
            <p:cNvSpPr/>
            <p:nvPr/>
          </p:nvSpPr>
          <p:spPr>
            <a:xfrm>
              <a:off x="3544400" y="3546700"/>
              <a:ext cx="81350" cy="173275"/>
            </a:xfrm>
            <a:custGeom>
              <a:avLst/>
              <a:gdLst/>
              <a:ahLst/>
              <a:cxnLst/>
              <a:rect l="l" t="t" r="r" b="b"/>
              <a:pathLst>
                <a:path w="3254" h="6931" extrusionOk="0">
                  <a:moveTo>
                    <a:pt x="2706" y="0"/>
                  </a:moveTo>
                  <a:lnTo>
                    <a:pt x="1" y="2219"/>
                  </a:lnTo>
                  <a:lnTo>
                    <a:pt x="578" y="6930"/>
                  </a:lnTo>
                  <a:lnTo>
                    <a:pt x="3253" y="4712"/>
                  </a:lnTo>
                  <a:lnTo>
                    <a:pt x="27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1657;p30"/>
            <p:cNvSpPr/>
            <p:nvPr/>
          </p:nvSpPr>
          <p:spPr>
            <a:xfrm>
              <a:off x="3672825" y="3438800"/>
              <a:ext cx="82100" cy="174025"/>
            </a:xfrm>
            <a:custGeom>
              <a:avLst/>
              <a:gdLst/>
              <a:ahLst/>
              <a:cxnLst/>
              <a:rect l="l" t="t" r="r" b="b"/>
              <a:pathLst>
                <a:path w="3284" h="6961" extrusionOk="0">
                  <a:moveTo>
                    <a:pt x="2706" y="0"/>
                  </a:moveTo>
                  <a:lnTo>
                    <a:pt x="1" y="2249"/>
                  </a:lnTo>
                  <a:lnTo>
                    <a:pt x="578" y="6961"/>
                  </a:lnTo>
                  <a:lnTo>
                    <a:pt x="3283" y="4711"/>
                  </a:lnTo>
                  <a:lnTo>
                    <a:pt x="27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1658;p30"/>
            <p:cNvSpPr/>
            <p:nvPr/>
          </p:nvSpPr>
          <p:spPr>
            <a:xfrm>
              <a:off x="3802000" y="3331650"/>
              <a:ext cx="80575" cy="174025"/>
            </a:xfrm>
            <a:custGeom>
              <a:avLst/>
              <a:gdLst/>
              <a:ahLst/>
              <a:cxnLst/>
              <a:rect l="l" t="t" r="r" b="b"/>
              <a:pathLst>
                <a:path w="3223" h="6961" extrusionOk="0">
                  <a:moveTo>
                    <a:pt x="2706" y="0"/>
                  </a:moveTo>
                  <a:lnTo>
                    <a:pt x="1" y="2250"/>
                  </a:lnTo>
                  <a:lnTo>
                    <a:pt x="578" y="6961"/>
                  </a:lnTo>
                  <a:lnTo>
                    <a:pt x="3223" y="4742"/>
                  </a:lnTo>
                  <a:lnTo>
                    <a:pt x="2706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1659;p30"/>
            <p:cNvSpPr/>
            <p:nvPr/>
          </p:nvSpPr>
          <p:spPr>
            <a:xfrm>
              <a:off x="3930425" y="3224500"/>
              <a:ext cx="81350" cy="174800"/>
            </a:xfrm>
            <a:custGeom>
              <a:avLst/>
              <a:gdLst/>
              <a:ahLst/>
              <a:cxnLst/>
              <a:rect l="l" t="t" r="r" b="b"/>
              <a:pathLst>
                <a:path w="3254" h="6992" extrusionOk="0">
                  <a:moveTo>
                    <a:pt x="2706" y="1"/>
                  </a:moveTo>
                  <a:lnTo>
                    <a:pt x="1" y="2250"/>
                  </a:lnTo>
                  <a:lnTo>
                    <a:pt x="578" y="6992"/>
                  </a:lnTo>
                  <a:lnTo>
                    <a:pt x="3253" y="4742"/>
                  </a:lnTo>
                  <a:lnTo>
                    <a:pt x="2706" y="1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1660;p30"/>
            <p:cNvSpPr/>
            <p:nvPr/>
          </p:nvSpPr>
          <p:spPr>
            <a:xfrm>
              <a:off x="3531475" y="3588875"/>
              <a:ext cx="239400" cy="225325"/>
            </a:xfrm>
            <a:custGeom>
              <a:avLst/>
              <a:gdLst/>
              <a:ahLst/>
              <a:cxnLst/>
              <a:rect l="l" t="t" r="r" b="b"/>
              <a:pathLst>
                <a:path w="9576" h="9013" extrusionOk="0">
                  <a:moveTo>
                    <a:pt x="2395" y="0"/>
                  </a:moveTo>
                  <a:cubicBezTo>
                    <a:pt x="2174" y="0"/>
                    <a:pt x="1962" y="76"/>
                    <a:pt x="1794" y="228"/>
                  </a:cubicBezTo>
                  <a:lnTo>
                    <a:pt x="366" y="1505"/>
                  </a:lnTo>
                  <a:cubicBezTo>
                    <a:pt x="62" y="1748"/>
                    <a:pt x="1" y="2143"/>
                    <a:pt x="123" y="2508"/>
                  </a:cubicBezTo>
                  <a:lnTo>
                    <a:pt x="2402" y="9013"/>
                  </a:lnTo>
                  <a:lnTo>
                    <a:pt x="9029" y="6611"/>
                  </a:lnTo>
                  <a:cubicBezTo>
                    <a:pt x="9454" y="6459"/>
                    <a:pt x="9576" y="5912"/>
                    <a:pt x="9241" y="5608"/>
                  </a:cubicBezTo>
                  <a:lnTo>
                    <a:pt x="3041" y="228"/>
                  </a:lnTo>
                  <a:cubicBezTo>
                    <a:pt x="2843" y="76"/>
                    <a:pt x="2615" y="0"/>
                    <a:pt x="2395" y="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1661;p30"/>
            <p:cNvSpPr/>
            <p:nvPr/>
          </p:nvSpPr>
          <p:spPr>
            <a:xfrm>
              <a:off x="3595325" y="3756125"/>
              <a:ext cx="28125" cy="25700"/>
            </a:xfrm>
            <a:custGeom>
              <a:avLst/>
              <a:gdLst/>
              <a:ahLst/>
              <a:cxnLst/>
              <a:rect l="l" t="t" r="r" b="b"/>
              <a:pathLst>
                <a:path w="1125" h="1028" extrusionOk="0">
                  <a:moveTo>
                    <a:pt x="593" y="0"/>
                  </a:moveTo>
                  <a:cubicBezTo>
                    <a:pt x="527" y="0"/>
                    <a:pt x="460" y="14"/>
                    <a:pt x="395" y="43"/>
                  </a:cubicBezTo>
                  <a:cubicBezTo>
                    <a:pt x="152" y="134"/>
                    <a:pt x="0" y="438"/>
                    <a:pt x="91" y="681"/>
                  </a:cubicBezTo>
                  <a:cubicBezTo>
                    <a:pt x="161" y="890"/>
                    <a:pt x="354" y="1028"/>
                    <a:pt x="563" y="1028"/>
                  </a:cubicBezTo>
                  <a:cubicBezTo>
                    <a:pt x="628" y="1028"/>
                    <a:pt x="695" y="1014"/>
                    <a:pt x="760" y="985"/>
                  </a:cubicBezTo>
                  <a:cubicBezTo>
                    <a:pt x="973" y="924"/>
                    <a:pt x="1125" y="620"/>
                    <a:pt x="1064" y="347"/>
                  </a:cubicBezTo>
                  <a:cubicBezTo>
                    <a:pt x="995" y="138"/>
                    <a:pt x="802" y="0"/>
                    <a:pt x="59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1662;p30"/>
            <p:cNvSpPr/>
            <p:nvPr/>
          </p:nvSpPr>
          <p:spPr>
            <a:xfrm>
              <a:off x="3654600" y="3661450"/>
              <a:ext cx="530425" cy="198350"/>
            </a:xfrm>
            <a:custGeom>
              <a:avLst/>
              <a:gdLst/>
              <a:ahLst/>
              <a:cxnLst/>
              <a:rect l="l" t="t" r="r" b="b"/>
              <a:pathLst>
                <a:path w="21217" h="7934" extrusionOk="0">
                  <a:moveTo>
                    <a:pt x="21064" y="0"/>
                  </a:moveTo>
                  <a:lnTo>
                    <a:pt x="0" y="7538"/>
                  </a:lnTo>
                  <a:lnTo>
                    <a:pt x="152" y="7933"/>
                  </a:lnTo>
                  <a:lnTo>
                    <a:pt x="21216" y="395"/>
                  </a:lnTo>
                  <a:lnTo>
                    <a:pt x="21064" y="0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1663;p30"/>
            <p:cNvSpPr/>
            <p:nvPr/>
          </p:nvSpPr>
          <p:spPr>
            <a:xfrm>
              <a:off x="3688775" y="3754900"/>
              <a:ext cx="530450" cy="199125"/>
            </a:xfrm>
            <a:custGeom>
              <a:avLst/>
              <a:gdLst/>
              <a:ahLst/>
              <a:cxnLst/>
              <a:rect l="l" t="t" r="r" b="b"/>
              <a:pathLst>
                <a:path w="21218" h="7965" extrusionOk="0">
                  <a:moveTo>
                    <a:pt x="21065" y="1"/>
                  </a:moveTo>
                  <a:lnTo>
                    <a:pt x="1" y="7569"/>
                  </a:lnTo>
                  <a:lnTo>
                    <a:pt x="153" y="7964"/>
                  </a:lnTo>
                  <a:lnTo>
                    <a:pt x="21217" y="396"/>
                  </a:lnTo>
                  <a:lnTo>
                    <a:pt x="21065" y="1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1664;p30"/>
            <p:cNvSpPr/>
            <p:nvPr/>
          </p:nvSpPr>
          <p:spPr>
            <a:xfrm>
              <a:off x="3779200" y="3802025"/>
              <a:ext cx="47150" cy="106400"/>
            </a:xfrm>
            <a:custGeom>
              <a:avLst/>
              <a:gdLst/>
              <a:ahLst/>
              <a:cxnLst/>
              <a:rect l="l" t="t" r="r" b="b"/>
              <a:pathLst>
                <a:path w="1886" h="4256" extrusionOk="0">
                  <a:moveTo>
                    <a:pt x="396" y="0"/>
                  </a:moveTo>
                  <a:lnTo>
                    <a:pt x="1" y="152"/>
                  </a:lnTo>
                  <a:lnTo>
                    <a:pt x="1490" y="4256"/>
                  </a:lnTo>
                  <a:lnTo>
                    <a:pt x="1886" y="4134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665;p30"/>
            <p:cNvSpPr/>
            <p:nvPr/>
          </p:nvSpPr>
          <p:spPr>
            <a:xfrm>
              <a:off x="3711575" y="3818725"/>
              <a:ext cx="530425" cy="199125"/>
            </a:xfrm>
            <a:custGeom>
              <a:avLst/>
              <a:gdLst/>
              <a:ahLst/>
              <a:cxnLst/>
              <a:rect l="l" t="t" r="r" b="b"/>
              <a:pathLst>
                <a:path w="21217" h="7965" extrusionOk="0">
                  <a:moveTo>
                    <a:pt x="21065" y="1"/>
                  </a:moveTo>
                  <a:lnTo>
                    <a:pt x="1" y="7569"/>
                  </a:lnTo>
                  <a:lnTo>
                    <a:pt x="153" y="7965"/>
                  </a:lnTo>
                  <a:lnTo>
                    <a:pt x="21217" y="396"/>
                  </a:lnTo>
                  <a:lnTo>
                    <a:pt x="21065" y="1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666;p30"/>
            <p:cNvSpPr/>
            <p:nvPr/>
          </p:nvSpPr>
          <p:spPr>
            <a:xfrm>
              <a:off x="3726025" y="3859775"/>
              <a:ext cx="529675" cy="199100"/>
            </a:xfrm>
            <a:custGeom>
              <a:avLst/>
              <a:gdLst/>
              <a:ahLst/>
              <a:cxnLst/>
              <a:rect l="l" t="t" r="r" b="b"/>
              <a:pathLst>
                <a:path w="21187" h="7964" extrusionOk="0">
                  <a:moveTo>
                    <a:pt x="21065" y="0"/>
                  </a:moveTo>
                  <a:lnTo>
                    <a:pt x="0" y="7569"/>
                  </a:lnTo>
                  <a:lnTo>
                    <a:pt x="122" y="7964"/>
                  </a:lnTo>
                  <a:lnTo>
                    <a:pt x="21186" y="395"/>
                  </a:lnTo>
                  <a:lnTo>
                    <a:pt x="21065" y="0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667;p30"/>
            <p:cNvSpPr/>
            <p:nvPr/>
          </p:nvSpPr>
          <p:spPr>
            <a:xfrm>
              <a:off x="4064174" y="3512719"/>
              <a:ext cx="109461" cy="131259"/>
            </a:xfrm>
            <a:custGeom>
              <a:avLst/>
              <a:gdLst/>
              <a:ahLst/>
              <a:cxnLst/>
              <a:rect l="l" t="t" r="r" b="b"/>
              <a:pathLst>
                <a:path w="4378" h="5806" extrusionOk="0">
                  <a:moveTo>
                    <a:pt x="4377" y="0"/>
                  </a:moveTo>
                  <a:lnTo>
                    <a:pt x="1064" y="1186"/>
                  </a:lnTo>
                  <a:lnTo>
                    <a:pt x="0" y="5806"/>
                  </a:lnTo>
                  <a:lnTo>
                    <a:pt x="3283" y="4651"/>
                  </a:lnTo>
                  <a:lnTo>
                    <a:pt x="4377" y="0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668;p30"/>
            <p:cNvSpPr/>
            <p:nvPr/>
          </p:nvSpPr>
          <p:spPr>
            <a:xfrm>
              <a:off x="4044425" y="3707025"/>
              <a:ext cx="46375" cy="106425"/>
            </a:xfrm>
            <a:custGeom>
              <a:avLst/>
              <a:gdLst/>
              <a:ahLst/>
              <a:cxnLst/>
              <a:rect l="l" t="t" r="r" b="b"/>
              <a:pathLst>
                <a:path w="1855" h="4257" extrusionOk="0">
                  <a:moveTo>
                    <a:pt x="395" y="1"/>
                  </a:moveTo>
                  <a:lnTo>
                    <a:pt x="0" y="153"/>
                  </a:lnTo>
                  <a:lnTo>
                    <a:pt x="1489" y="4256"/>
                  </a:lnTo>
                  <a:lnTo>
                    <a:pt x="1854" y="4104"/>
                  </a:lnTo>
                  <a:lnTo>
                    <a:pt x="395" y="1"/>
                  </a:lnTo>
                  <a:close/>
                </a:path>
              </a:pathLst>
            </a:custGeom>
            <a:solidFill>
              <a:srgbClr val="39465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6608" y="55841"/>
            <a:ext cx="1521496" cy="22930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728" y="59006"/>
            <a:ext cx="1545522" cy="22886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Рисунок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2718" y="26846"/>
            <a:ext cx="1560423" cy="2320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Рисунок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856" y="2716171"/>
            <a:ext cx="1482102" cy="2221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Рисунок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376" y="26845"/>
            <a:ext cx="1581345" cy="2328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Рисунок 1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599" y="2716171"/>
            <a:ext cx="1497224" cy="2236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8" name="Google Shape;391;p17"/>
          <p:cNvGrpSpPr/>
          <p:nvPr/>
        </p:nvGrpSpPr>
        <p:grpSpPr>
          <a:xfrm>
            <a:off x="3213885" y="2970948"/>
            <a:ext cx="2366495" cy="2100000"/>
            <a:chOff x="2660650" y="1466450"/>
            <a:chExt cx="939575" cy="860075"/>
          </a:xfrm>
        </p:grpSpPr>
        <p:sp>
          <p:nvSpPr>
            <p:cNvPr id="119" name="Google Shape;392;p17"/>
            <p:cNvSpPr/>
            <p:nvPr/>
          </p:nvSpPr>
          <p:spPr>
            <a:xfrm>
              <a:off x="2762822" y="1569316"/>
              <a:ext cx="651887" cy="651856"/>
            </a:xfrm>
            <a:custGeom>
              <a:avLst/>
              <a:gdLst/>
              <a:ahLst/>
              <a:cxnLst/>
              <a:rect l="l" t="t" r="r" b="b"/>
              <a:pathLst>
                <a:path w="21136" h="21135" extrusionOk="0">
                  <a:moveTo>
                    <a:pt x="10547" y="0"/>
                  </a:moveTo>
                  <a:cubicBezTo>
                    <a:pt x="4730" y="0"/>
                    <a:pt x="1" y="4729"/>
                    <a:pt x="1" y="10547"/>
                  </a:cubicBezTo>
                  <a:cubicBezTo>
                    <a:pt x="1" y="16406"/>
                    <a:pt x="4730" y="21135"/>
                    <a:pt x="10547" y="21135"/>
                  </a:cubicBezTo>
                  <a:cubicBezTo>
                    <a:pt x="16406" y="21135"/>
                    <a:pt x="21136" y="16406"/>
                    <a:pt x="21136" y="10547"/>
                  </a:cubicBezTo>
                  <a:cubicBezTo>
                    <a:pt x="21136" y="4729"/>
                    <a:pt x="16406" y="0"/>
                    <a:pt x="105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93;p17"/>
            <p:cNvSpPr/>
            <p:nvPr/>
          </p:nvSpPr>
          <p:spPr>
            <a:xfrm>
              <a:off x="2689950" y="1494700"/>
              <a:ext cx="803550" cy="803575"/>
            </a:xfrm>
            <a:custGeom>
              <a:avLst/>
              <a:gdLst/>
              <a:ahLst/>
              <a:cxnLst/>
              <a:rect l="l" t="t" r="r" b="b"/>
              <a:pathLst>
                <a:path w="32142" h="32143" extrusionOk="0">
                  <a:moveTo>
                    <a:pt x="16029" y="2219"/>
                  </a:moveTo>
                  <a:cubicBezTo>
                    <a:pt x="18540" y="2219"/>
                    <a:pt x="20549" y="4269"/>
                    <a:pt x="20549" y="6697"/>
                  </a:cubicBezTo>
                  <a:cubicBezTo>
                    <a:pt x="20549" y="9208"/>
                    <a:pt x="18498" y="11217"/>
                    <a:pt x="16029" y="11217"/>
                  </a:cubicBezTo>
                  <a:cubicBezTo>
                    <a:pt x="13518" y="11217"/>
                    <a:pt x="11551" y="9166"/>
                    <a:pt x="11551" y="6697"/>
                  </a:cubicBezTo>
                  <a:cubicBezTo>
                    <a:pt x="11551" y="4269"/>
                    <a:pt x="13518" y="2219"/>
                    <a:pt x="16029" y="2219"/>
                  </a:cubicBezTo>
                  <a:close/>
                  <a:moveTo>
                    <a:pt x="14523" y="13477"/>
                  </a:moveTo>
                  <a:cubicBezTo>
                    <a:pt x="14857" y="13477"/>
                    <a:pt x="15108" y="13728"/>
                    <a:pt x="15108" y="14021"/>
                  </a:cubicBezTo>
                  <a:cubicBezTo>
                    <a:pt x="15108" y="14356"/>
                    <a:pt x="14857" y="14607"/>
                    <a:pt x="14523" y="14607"/>
                  </a:cubicBezTo>
                  <a:cubicBezTo>
                    <a:pt x="14230" y="14607"/>
                    <a:pt x="13937" y="14356"/>
                    <a:pt x="13937" y="14021"/>
                  </a:cubicBezTo>
                  <a:cubicBezTo>
                    <a:pt x="13937" y="13728"/>
                    <a:pt x="14230" y="13477"/>
                    <a:pt x="14523" y="13477"/>
                  </a:cubicBezTo>
                  <a:close/>
                  <a:moveTo>
                    <a:pt x="17620" y="13477"/>
                  </a:moveTo>
                  <a:cubicBezTo>
                    <a:pt x="17912" y="13477"/>
                    <a:pt x="18205" y="13728"/>
                    <a:pt x="18205" y="14021"/>
                  </a:cubicBezTo>
                  <a:cubicBezTo>
                    <a:pt x="18122" y="14356"/>
                    <a:pt x="17912" y="14607"/>
                    <a:pt x="17620" y="14607"/>
                  </a:cubicBezTo>
                  <a:cubicBezTo>
                    <a:pt x="17285" y="14607"/>
                    <a:pt x="17034" y="14356"/>
                    <a:pt x="17034" y="14021"/>
                  </a:cubicBezTo>
                  <a:cubicBezTo>
                    <a:pt x="17034" y="13728"/>
                    <a:pt x="17285" y="13477"/>
                    <a:pt x="17620" y="13477"/>
                  </a:cubicBezTo>
                  <a:close/>
                  <a:moveTo>
                    <a:pt x="16029" y="14565"/>
                  </a:moveTo>
                  <a:cubicBezTo>
                    <a:pt x="16866" y="14565"/>
                    <a:pt x="17578" y="15234"/>
                    <a:pt x="17578" y="16071"/>
                  </a:cubicBezTo>
                  <a:cubicBezTo>
                    <a:pt x="17536" y="16909"/>
                    <a:pt x="16866" y="17578"/>
                    <a:pt x="16029" y="17578"/>
                  </a:cubicBezTo>
                  <a:cubicBezTo>
                    <a:pt x="15192" y="17578"/>
                    <a:pt x="14523" y="16909"/>
                    <a:pt x="14523" y="16071"/>
                  </a:cubicBezTo>
                  <a:cubicBezTo>
                    <a:pt x="14523" y="15234"/>
                    <a:pt x="15192" y="14565"/>
                    <a:pt x="16029" y="14565"/>
                  </a:cubicBezTo>
                  <a:close/>
                  <a:moveTo>
                    <a:pt x="13602" y="16490"/>
                  </a:moveTo>
                  <a:cubicBezTo>
                    <a:pt x="13937" y="16490"/>
                    <a:pt x="14146" y="16741"/>
                    <a:pt x="14146" y="17076"/>
                  </a:cubicBezTo>
                  <a:cubicBezTo>
                    <a:pt x="14146" y="17369"/>
                    <a:pt x="13895" y="17620"/>
                    <a:pt x="13602" y="17620"/>
                  </a:cubicBezTo>
                  <a:cubicBezTo>
                    <a:pt x="13267" y="17620"/>
                    <a:pt x="13016" y="17369"/>
                    <a:pt x="13016" y="17076"/>
                  </a:cubicBezTo>
                  <a:cubicBezTo>
                    <a:pt x="13016" y="16741"/>
                    <a:pt x="13267" y="16490"/>
                    <a:pt x="13602" y="16490"/>
                  </a:cubicBezTo>
                  <a:close/>
                  <a:moveTo>
                    <a:pt x="18498" y="16490"/>
                  </a:moveTo>
                  <a:cubicBezTo>
                    <a:pt x="18833" y="16490"/>
                    <a:pt x="19084" y="16741"/>
                    <a:pt x="19084" y="17076"/>
                  </a:cubicBezTo>
                  <a:cubicBezTo>
                    <a:pt x="19084" y="17369"/>
                    <a:pt x="18833" y="17620"/>
                    <a:pt x="18498" y="17620"/>
                  </a:cubicBezTo>
                  <a:cubicBezTo>
                    <a:pt x="18205" y="17620"/>
                    <a:pt x="17912" y="17369"/>
                    <a:pt x="17912" y="17076"/>
                  </a:cubicBezTo>
                  <a:cubicBezTo>
                    <a:pt x="17912" y="16741"/>
                    <a:pt x="18205" y="16490"/>
                    <a:pt x="18498" y="16490"/>
                  </a:cubicBezTo>
                  <a:close/>
                  <a:moveTo>
                    <a:pt x="6989" y="8873"/>
                  </a:moveTo>
                  <a:cubicBezTo>
                    <a:pt x="9500" y="8873"/>
                    <a:pt x="11509" y="10882"/>
                    <a:pt x="11509" y="13351"/>
                  </a:cubicBezTo>
                  <a:cubicBezTo>
                    <a:pt x="11509" y="15862"/>
                    <a:pt x="9458" y="17829"/>
                    <a:pt x="6989" y="17829"/>
                  </a:cubicBezTo>
                  <a:cubicBezTo>
                    <a:pt x="4520" y="17829"/>
                    <a:pt x="2511" y="15862"/>
                    <a:pt x="2511" y="13351"/>
                  </a:cubicBezTo>
                  <a:cubicBezTo>
                    <a:pt x="2511" y="10840"/>
                    <a:pt x="4520" y="8873"/>
                    <a:pt x="6989" y="8873"/>
                  </a:cubicBezTo>
                  <a:close/>
                  <a:moveTo>
                    <a:pt x="25111" y="8873"/>
                  </a:moveTo>
                  <a:cubicBezTo>
                    <a:pt x="27622" y="8873"/>
                    <a:pt x="29589" y="10882"/>
                    <a:pt x="29589" y="13351"/>
                  </a:cubicBezTo>
                  <a:cubicBezTo>
                    <a:pt x="29631" y="15862"/>
                    <a:pt x="27622" y="17829"/>
                    <a:pt x="25111" y="17829"/>
                  </a:cubicBezTo>
                  <a:cubicBezTo>
                    <a:pt x="22558" y="17829"/>
                    <a:pt x="20591" y="15820"/>
                    <a:pt x="20591" y="13351"/>
                  </a:cubicBezTo>
                  <a:cubicBezTo>
                    <a:pt x="20591" y="10840"/>
                    <a:pt x="22642" y="8873"/>
                    <a:pt x="25111" y="8873"/>
                  </a:cubicBezTo>
                  <a:close/>
                  <a:moveTo>
                    <a:pt x="16029" y="18080"/>
                  </a:moveTo>
                  <a:cubicBezTo>
                    <a:pt x="16364" y="18080"/>
                    <a:pt x="16615" y="18331"/>
                    <a:pt x="16615" y="18624"/>
                  </a:cubicBezTo>
                  <a:cubicBezTo>
                    <a:pt x="16615" y="18959"/>
                    <a:pt x="16364" y="19210"/>
                    <a:pt x="16029" y="19210"/>
                  </a:cubicBezTo>
                  <a:cubicBezTo>
                    <a:pt x="15736" y="19210"/>
                    <a:pt x="15485" y="18959"/>
                    <a:pt x="15485" y="18624"/>
                  </a:cubicBezTo>
                  <a:cubicBezTo>
                    <a:pt x="15485" y="18331"/>
                    <a:pt x="15736" y="18080"/>
                    <a:pt x="16029" y="18080"/>
                  </a:cubicBezTo>
                  <a:close/>
                  <a:moveTo>
                    <a:pt x="10212" y="19252"/>
                  </a:moveTo>
                  <a:cubicBezTo>
                    <a:pt x="12765" y="19252"/>
                    <a:pt x="14732" y="21303"/>
                    <a:pt x="14732" y="23772"/>
                  </a:cubicBezTo>
                  <a:cubicBezTo>
                    <a:pt x="14732" y="26200"/>
                    <a:pt x="12765" y="28250"/>
                    <a:pt x="10212" y="28250"/>
                  </a:cubicBezTo>
                  <a:cubicBezTo>
                    <a:pt x="7701" y="28250"/>
                    <a:pt x="5734" y="26200"/>
                    <a:pt x="5734" y="23772"/>
                  </a:cubicBezTo>
                  <a:cubicBezTo>
                    <a:pt x="5734" y="21261"/>
                    <a:pt x="7784" y="19252"/>
                    <a:pt x="10212" y="19252"/>
                  </a:cubicBezTo>
                  <a:close/>
                  <a:moveTo>
                    <a:pt x="21888" y="19252"/>
                  </a:moveTo>
                  <a:cubicBezTo>
                    <a:pt x="24399" y="19252"/>
                    <a:pt x="26408" y="21303"/>
                    <a:pt x="26408" y="23772"/>
                  </a:cubicBezTo>
                  <a:cubicBezTo>
                    <a:pt x="26408" y="26200"/>
                    <a:pt x="24358" y="28250"/>
                    <a:pt x="21888" y="28250"/>
                  </a:cubicBezTo>
                  <a:cubicBezTo>
                    <a:pt x="19377" y="28250"/>
                    <a:pt x="17410" y="26200"/>
                    <a:pt x="17410" y="23772"/>
                  </a:cubicBezTo>
                  <a:cubicBezTo>
                    <a:pt x="17410" y="21261"/>
                    <a:pt x="19461" y="19252"/>
                    <a:pt x="21888" y="19252"/>
                  </a:cubicBezTo>
                  <a:close/>
                  <a:moveTo>
                    <a:pt x="16029" y="1"/>
                  </a:moveTo>
                  <a:cubicBezTo>
                    <a:pt x="7157" y="1"/>
                    <a:pt x="0" y="7241"/>
                    <a:pt x="0" y="16071"/>
                  </a:cubicBezTo>
                  <a:cubicBezTo>
                    <a:pt x="0" y="24986"/>
                    <a:pt x="7199" y="32142"/>
                    <a:pt x="16029" y="32142"/>
                  </a:cubicBezTo>
                  <a:cubicBezTo>
                    <a:pt x="24944" y="32142"/>
                    <a:pt x="32100" y="24902"/>
                    <a:pt x="32100" y="16071"/>
                  </a:cubicBezTo>
                  <a:cubicBezTo>
                    <a:pt x="32142" y="7199"/>
                    <a:pt x="24944" y="1"/>
                    <a:pt x="16029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94;p17"/>
            <p:cNvSpPr/>
            <p:nvPr/>
          </p:nvSpPr>
          <p:spPr>
            <a:xfrm>
              <a:off x="3182750" y="2095275"/>
              <a:ext cx="417475" cy="220025"/>
            </a:xfrm>
            <a:custGeom>
              <a:avLst/>
              <a:gdLst/>
              <a:ahLst/>
              <a:cxnLst/>
              <a:rect l="l" t="t" r="r" b="b"/>
              <a:pathLst>
                <a:path w="16699" h="8801" extrusionOk="0">
                  <a:moveTo>
                    <a:pt x="16699" y="0"/>
                  </a:moveTo>
                  <a:lnTo>
                    <a:pt x="12430" y="210"/>
                  </a:lnTo>
                  <a:cubicBezTo>
                    <a:pt x="11300" y="2428"/>
                    <a:pt x="9584" y="4353"/>
                    <a:pt x="7408" y="5859"/>
                  </a:cubicBezTo>
                  <a:cubicBezTo>
                    <a:pt x="5106" y="7450"/>
                    <a:pt x="2595" y="8371"/>
                    <a:pt x="0" y="8622"/>
                  </a:cubicBezTo>
                  <a:cubicBezTo>
                    <a:pt x="798" y="8741"/>
                    <a:pt x="1601" y="8801"/>
                    <a:pt x="2404" y="8801"/>
                  </a:cubicBezTo>
                  <a:cubicBezTo>
                    <a:pt x="5559" y="8801"/>
                    <a:pt x="8707" y="7870"/>
                    <a:pt x="11509" y="5901"/>
                  </a:cubicBezTo>
                  <a:cubicBezTo>
                    <a:pt x="13769" y="4353"/>
                    <a:pt x="15527" y="2302"/>
                    <a:pt x="1669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95;p17"/>
            <p:cNvSpPr/>
            <p:nvPr/>
          </p:nvSpPr>
          <p:spPr>
            <a:xfrm>
              <a:off x="3043575" y="1849400"/>
              <a:ext cx="94200" cy="94175"/>
            </a:xfrm>
            <a:custGeom>
              <a:avLst/>
              <a:gdLst/>
              <a:ahLst/>
              <a:cxnLst/>
              <a:rect l="l" t="t" r="r" b="b"/>
              <a:pathLst>
                <a:path w="3768" h="3767" extrusionOk="0">
                  <a:moveTo>
                    <a:pt x="1884" y="0"/>
                  </a:moveTo>
                  <a:cubicBezTo>
                    <a:pt x="838" y="0"/>
                    <a:pt x="1" y="837"/>
                    <a:pt x="1" y="1883"/>
                  </a:cubicBezTo>
                  <a:cubicBezTo>
                    <a:pt x="1" y="2930"/>
                    <a:pt x="838" y="3767"/>
                    <a:pt x="1884" y="3767"/>
                  </a:cubicBezTo>
                  <a:cubicBezTo>
                    <a:pt x="2930" y="3767"/>
                    <a:pt x="3767" y="2930"/>
                    <a:pt x="3767" y="1883"/>
                  </a:cubicBezTo>
                  <a:cubicBezTo>
                    <a:pt x="3767" y="837"/>
                    <a:pt x="2930" y="0"/>
                    <a:pt x="188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96;p17"/>
            <p:cNvSpPr/>
            <p:nvPr/>
          </p:nvSpPr>
          <p:spPr>
            <a:xfrm>
              <a:off x="2836425" y="2172700"/>
              <a:ext cx="80575" cy="64900"/>
            </a:xfrm>
            <a:custGeom>
              <a:avLst/>
              <a:gdLst/>
              <a:ahLst/>
              <a:cxnLst/>
              <a:rect l="l" t="t" r="r" b="b"/>
              <a:pathLst>
                <a:path w="3223" h="2596" extrusionOk="0">
                  <a:moveTo>
                    <a:pt x="1340" y="0"/>
                  </a:moveTo>
                  <a:lnTo>
                    <a:pt x="0" y="1423"/>
                  </a:lnTo>
                  <a:cubicBezTo>
                    <a:pt x="502" y="1842"/>
                    <a:pt x="1088" y="2218"/>
                    <a:pt x="1674" y="2595"/>
                  </a:cubicBezTo>
                  <a:lnTo>
                    <a:pt x="3223" y="1005"/>
                  </a:lnTo>
                  <a:cubicBezTo>
                    <a:pt x="2553" y="837"/>
                    <a:pt x="1884" y="461"/>
                    <a:pt x="1340" y="0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97;p17"/>
            <p:cNvSpPr/>
            <p:nvPr/>
          </p:nvSpPr>
          <p:spPr>
            <a:xfrm>
              <a:off x="2714000" y="1515625"/>
              <a:ext cx="621525" cy="630925"/>
            </a:xfrm>
            <a:custGeom>
              <a:avLst/>
              <a:gdLst/>
              <a:ahLst/>
              <a:cxnLst/>
              <a:rect l="l" t="t" r="r" b="b"/>
              <a:pathLst>
                <a:path w="24861" h="25237" extrusionOk="0">
                  <a:moveTo>
                    <a:pt x="20215" y="1"/>
                  </a:moveTo>
                  <a:lnTo>
                    <a:pt x="17913" y="2386"/>
                  </a:lnTo>
                  <a:cubicBezTo>
                    <a:pt x="18959" y="3223"/>
                    <a:pt x="19629" y="4479"/>
                    <a:pt x="19629" y="5943"/>
                  </a:cubicBezTo>
                  <a:cubicBezTo>
                    <a:pt x="19629" y="8455"/>
                    <a:pt x="17578" y="10422"/>
                    <a:pt x="15151" y="10422"/>
                  </a:cubicBezTo>
                  <a:cubicBezTo>
                    <a:pt x="13728" y="10422"/>
                    <a:pt x="12472" y="9794"/>
                    <a:pt x="11635" y="8748"/>
                  </a:cubicBezTo>
                  <a:lnTo>
                    <a:pt x="10045" y="10338"/>
                  </a:lnTo>
                  <a:cubicBezTo>
                    <a:pt x="10422" y="10966"/>
                    <a:pt x="10631" y="11677"/>
                    <a:pt x="10631" y="12472"/>
                  </a:cubicBezTo>
                  <a:cubicBezTo>
                    <a:pt x="10631" y="14983"/>
                    <a:pt x="8580" y="16950"/>
                    <a:pt x="6153" y="16950"/>
                  </a:cubicBezTo>
                  <a:cubicBezTo>
                    <a:pt x="5399" y="16950"/>
                    <a:pt x="4688" y="16741"/>
                    <a:pt x="4060" y="16448"/>
                  </a:cubicBezTo>
                  <a:lnTo>
                    <a:pt x="1" y="20508"/>
                  </a:lnTo>
                  <a:cubicBezTo>
                    <a:pt x="545" y="22307"/>
                    <a:pt x="1382" y="23856"/>
                    <a:pt x="2470" y="25237"/>
                  </a:cubicBezTo>
                  <a:lnTo>
                    <a:pt x="4730" y="22935"/>
                  </a:lnTo>
                  <a:lnTo>
                    <a:pt x="4730" y="22893"/>
                  </a:lnTo>
                  <a:cubicBezTo>
                    <a:pt x="4730" y="20382"/>
                    <a:pt x="6697" y="18373"/>
                    <a:pt x="9208" y="18373"/>
                  </a:cubicBezTo>
                  <a:lnTo>
                    <a:pt x="13812" y="13686"/>
                  </a:lnTo>
                  <a:lnTo>
                    <a:pt x="13812" y="13686"/>
                  </a:lnTo>
                  <a:cubicBezTo>
                    <a:pt x="13728" y="13728"/>
                    <a:pt x="13602" y="13770"/>
                    <a:pt x="13519" y="13770"/>
                  </a:cubicBezTo>
                  <a:cubicBezTo>
                    <a:pt x="13184" y="13770"/>
                    <a:pt x="12933" y="13519"/>
                    <a:pt x="12933" y="13184"/>
                  </a:cubicBezTo>
                  <a:cubicBezTo>
                    <a:pt x="12933" y="12891"/>
                    <a:pt x="13184" y="12640"/>
                    <a:pt x="13519" y="12640"/>
                  </a:cubicBezTo>
                  <a:cubicBezTo>
                    <a:pt x="13812" y="12640"/>
                    <a:pt x="14105" y="12891"/>
                    <a:pt x="14105" y="13184"/>
                  </a:cubicBezTo>
                  <a:cubicBezTo>
                    <a:pt x="14105" y="13309"/>
                    <a:pt x="14021" y="13393"/>
                    <a:pt x="13979" y="13519"/>
                  </a:cubicBezTo>
                  <a:lnTo>
                    <a:pt x="24860" y="2470"/>
                  </a:lnTo>
                  <a:cubicBezTo>
                    <a:pt x="23437" y="1424"/>
                    <a:pt x="21889" y="545"/>
                    <a:pt x="20215" y="1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98;p17"/>
            <p:cNvSpPr/>
            <p:nvPr/>
          </p:nvSpPr>
          <p:spPr>
            <a:xfrm>
              <a:off x="3319800" y="1635950"/>
              <a:ext cx="107800" cy="94200"/>
            </a:xfrm>
            <a:custGeom>
              <a:avLst/>
              <a:gdLst/>
              <a:ahLst/>
              <a:cxnLst/>
              <a:rect l="l" t="t" r="r" b="b"/>
              <a:pathLst>
                <a:path w="4312" h="3768" extrusionOk="0">
                  <a:moveTo>
                    <a:pt x="3098" y="0"/>
                  </a:moveTo>
                  <a:lnTo>
                    <a:pt x="1" y="3139"/>
                  </a:lnTo>
                  <a:cubicBezTo>
                    <a:pt x="796" y="3139"/>
                    <a:pt x="1591" y="3432"/>
                    <a:pt x="2219" y="3767"/>
                  </a:cubicBezTo>
                  <a:lnTo>
                    <a:pt x="4311" y="1633"/>
                  </a:lnTo>
                  <a:cubicBezTo>
                    <a:pt x="3935" y="1047"/>
                    <a:pt x="3516" y="545"/>
                    <a:pt x="3098" y="0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99;p17"/>
            <p:cNvSpPr/>
            <p:nvPr/>
          </p:nvSpPr>
          <p:spPr>
            <a:xfrm>
              <a:off x="3029975" y="1832650"/>
              <a:ext cx="193600" cy="223925"/>
            </a:xfrm>
            <a:custGeom>
              <a:avLst/>
              <a:gdLst/>
              <a:ahLst/>
              <a:cxnLst/>
              <a:rect l="l" t="t" r="r" b="b"/>
              <a:pathLst>
                <a:path w="7744" h="8957" extrusionOk="0">
                  <a:moveTo>
                    <a:pt x="4897" y="2930"/>
                  </a:moveTo>
                  <a:cubicBezTo>
                    <a:pt x="5232" y="2930"/>
                    <a:pt x="5483" y="3181"/>
                    <a:pt x="5483" y="3516"/>
                  </a:cubicBezTo>
                  <a:cubicBezTo>
                    <a:pt x="5441" y="3809"/>
                    <a:pt x="5149" y="4060"/>
                    <a:pt x="4897" y="4060"/>
                  </a:cubicBezTo>
                  <a:cubicBezTo>
                    <a:pt x="4604" y="4060"/>
                    <a:pt x="4311" y="3809"/>
                    <a:pt x="4311" y="3516"/>
                  </a:cubicBezTo>
                  <a:cubicBezTo>
                    <a:pt x="4311" y="3181"/>
                    <a:pt x="4604" y="2930"/>
                    <a:pt x="4897" y="2930"/>
                  </a:cubicBezTo>
                  <a:close/>
                  <a:moveTo>
                    <a:pt x="6990" y="1"/>
                  </a:moveTo>
                  <a:lnTo>
                    <a:pt x="3767" y="3307"/>
                  </a:lnTo>
                  <a:cubicBezTo>
                    <a:pt x="3642" y="3516"/>
                    <a:pt x="3433" y="3725"/>
                    <a:pt x="3223" y="3809"/>
                  </a:cubicBezTo>
                  <a:lnTo>
                    <a:pt x="2512" y="4562"/>
                  </a:lnTo>
                  <a:cubicBezTo>
                    <a:pt x="2763" y="4562"/>
                    <a:pt x="3014" y="4813"/>
                    <a:pt x="3014" y="5065"/>
                  </a:cubicBezTo>
                  <a:cubicBezTo>
                    <a:pt x="3014" y="5399"/>
                    <a:pt x="2763" y="5650"/>
                    <a:pt x="2428" y="5650"/>
                  </a:cubicBezTo>
                  <a:cubicBezTo>
                    <a:pt x="2177" y="5650"/>
                    <a:pt x="1926" y="5441"/>
                    <a:pt x="1926" y="5106"/>
                  </a:cubicBezTo>
                  <a:lnTo>
                    <a:pt x="1" y="7115"/>
                  </a:lnTo>
                  <a:cubicBezTo>
                    <a:pt x="461" y="7618"/>
                    <a:pt x="838" y="8245"/>
                    <a:pt x="1047" y="8957"/>
                  </a:cubicBezTo>
                  <a:lnTo>
                    <a:pt x="7743" y="2135"/>
                  </a:lnTo>
                  <a:cubicBezTo>
                    <a:pt x="7241" y="1549"/>
                    <a:pt x="6990" y="838"/>
                    <a:pt x="6990" y="1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400;p17"/>
            <p:cNvSpPr/>
            <p:nvPr/>
          </p:nvSpPr>
          <p:spPr>
            <a:xfrm>
              <a:off x="2660650" y="1466450"/>
              <a:ext cx="861100" cy="860075"/>
            </a:xfrm>
            <a:custGeom>
              <a:avLst/>
              <a:gdLst/>
              <a:ahLst/>
              <a:cxnLst/>
              <a:rect l="l" t="t" r="r" b="b"/>
              <a:pathLst>
                <a:path w="34444" h="34403" extrusionOk="0">
                  <a:moveTo>
                    <a:pt x="17201" y="1131"/>
                  </a:moveTo>
                  <a:cubicBezTo>
                    <a:pt x="26116" y="1131"/>
                    <a:pt x="33272" y="8371"/>
                    <a:pt x="33272" y="17201"/>
                  </a:cubicBezTo>
                  <a:cubicBezTo>
                    <a:pt x="33314" y="26116"/>
                    <a:pt x="26116" y="33272"/>
                    <a:pt x="17201" y="33272"/>
                  </a:cubicBezTo>
                  <a:cubicBezTo>
                    <a:pt x="8329" y="33272"/>
                    <a:pt x="1172" y="26032"/>
                    <a:pt x="1172" y="17201"/>
                  </a:cubicBezTo>
                  <a:cubicBezTo>
                    <a:pt x="1172" y="8329"/>
                    <a:pt x="8371" y="1131"/>
                    <a:pt x="17201" y="1131"/>
                  </a:cubicBezTo>
                  <a:close/>
                  <a:moveTo>
                    <a:pt x="17201" y="1"/>
                  </a:moveTo>
                  <a:cubicBezTo>
                    <a:pt x="7701" y="1"/>
                    <a:pt x="0" y="7701"/>
                    <a:pt x="0" y="17201"/>
                  </a:cubicBezTo>
                  <a:cubicBezTo>
                    <a:pt x="0" y="26744"/>
                    <a:pt x="7701" y="34402"/>
                    <a:pt x="17201" y="34402"/>
                  </a:cubicBezTo>
                  <a:cubicBezTo>
                    <a:pt x="26743" y="34402"/>
                    <a:pt x="34444" y="26744"/>
                    <a:pt x="34444" y="17201"/>
                  </a:cubicBezTo>
                  <a:cubicBezTo>
                    <a:pt x="34444" y="7701"/>
                    <a:pt x="26743" y="1"/>
                    <a:pt x="17201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43" name="Google Shape;417;p17"/>
          <p:cNvCxnSpPr/>
          <p:nvPr/>
        </p:nvCxnSpPr>
        <p:spPr>
          <a:xfrm>
            <a:off x="1890755" y="2487549"/>
            <a:ext cx="1660772" cy="1272502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4" name="Google Shape;418;p17"/>
          <p:cNvCxnSpPr/>
          <p:nvPr/>
        </p:nvCxnSpPr>
        <p:spPr>
          <a:xfrm>
            <a:off x="2146201" y="4207749"/>
            <a:ext cx="1605000" cy="1992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5" name="Google Shape;419;p17"/>
          <p:cNvCxnSpPr/>
          <p:nvPr/>
        </p:nvCxnSpPr>
        <p:spPr>
          <a:xfrm rot="10800000" flipV="1">
            <a:off x="4867821" y="4199169"/>
            <a:ext cx="1425118" cy="205500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6" name="Google Shape;420;p17"/>
          <p:cNvCxnSpPr/>
          <p:nvPr/>
        </p:nvCxnSpPr>
        <p:spPr>
          <a:xfrm rot="5400000">
            <a:off x="4278104" y="2777813"/>
            <a:ext cx="1264353" cy="1213987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7" name="Google Shape;421;p17"/>
          <p:cNvCxnSpPr/>
          <p:nvPr/>
        </p:nvCxnSpPr>
        <p:spPr>
          <a:xfrm>
            <a:off x="4259355" y="2465253"/>
            <a:ext cx="3366" cy="766286"/>
          </a:xfrm>
          <a:prstGeom prst="straightConnector1">
            <a:avLst/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  <p:cxnSp>
        <p:nvCxnSpPr>
          <p:cNvPr id="148" name="Google Shape;420;p17"/>
          <p:cNvCxnSpPr/>
          <p:nvPr/>
        </p:nvCxnSpPr>
        <p:spPr>
          <a:xfrm rot="10800000" flipV="1">
            <a:off x="5024560" y="2537334"/>
            <a:ext cx="1681297" cy="1227285"/>
          </a:xfrm>
          <a:prstGeom prst="bentConnector3">
            <a:avLst>
              <a:gd name="adj1" fmla="val 50000"/>
            </a:avLst>
          </a:prstGeom>
          <a:noFill/>
          <a:ln w="19050" cap="flat" cmpd="sng">
            <a:solidFill>
              <a:schemeClr val="accent5"/>
            </a:solidFill>
            <a:prstDash val="solid"/>
            <a:round/>
            <a:headEnd type="none" w="med" len="med"/>
            <a:tailEnd type="oval" w="med" len="med"/>
          </a:ln>
        </p:spPr>
      </p:cxnSp>
    </p:spTree>
    <p:extLst>
      <p:ext uri="{BB962C8B-B14F-4D97-AF65-F5344CB8AC3E}">
        <p14:creationId xmlns:p14="http://schemas.microsoft.com/office/powerpoint/2010/main" val="202131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Заголовок 1"/>
          <p:cNvSpPr>
            <a:spLocks noGrp="1"/>
          </p:cNvSpPr>
          <p:nvPr>
            <p:ph type="title"/>
          </p:nvPr>
        </p:nvSpPr>
        <p:spPr>
          <a:xfrm>
            <a:off x="2746691" y="128055"/>
            <a:ext cx="3151539" cy="777875"/>
          </a:xfrm>
        </p:spPr>
        <p:txBody>
          <a:bodyPr/>
          <a:lstStyle/>
          <a:p>
            <a:pPr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HOMEWORK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2" name="Объект 2"/>
          <p:cNvSpPr txBox="1">
            <a:spLocks/>
          </p:cNvSpPr>
          <p:nvPr/>
        </p:nvSpPr>
        <p:spPr>
          <a:xfrm>
            <a:off x="415744" y="905930"/>
            <a:ext cx="8532812" cy="3879231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I am a cinema-goer.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I like to watch __ (a genre) films. 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My </a:t>
            </a:r>
            <a:r>
              <a:rPr lang="en-US" sz="2000" dirty="0" err="1" smtClean="0">
                <a:solidFill>
                  <a:schemeClr val="tx1"/>
                </a:solidFill>
                <a:latin typeface="Arial Black" panose="020B0A04020102020204" pitchFamily="34" charset="0"/>
              </a:rPr>
              <a:t>favourite</a:t>
            </a: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film is ___ 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It is a ___ (genre).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main characters are ____ 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They are ____ (describe them). 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film is about ____. 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action takes place in _____ . 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music is delightful.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The film ends (doesn’t end) happily.</a:t>
            </a:r>
            <a:endParaRPr lang="ru-RU" sz="20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>
              <a:spcAft>
                <a:spcPts val="300"/>
              </a:spcAft>
              <a:buFontTx/>
              <a:buNone/>
            </a:pP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I think my friends will (won’t) like it because</a:t>
            </a:r>
            <a:r>
              <a:rPr lang="ru-RU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r>
              <a:rPr lang="en-US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_____</a:t>
            </a:r>
            <a:r>
              <a:rPr lang="ru-RU" sz="20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</a:t>
            </a:r>
          </a:p>
        </p:txBody>
      </p:sp>
      <p:grpSp>
        <p:nvGrpSpPr>
          <p:cNvPr id="73" name="Группа 72"/>
          <p:cNvGrpSpPr/>
          <p:nvPr/>
        </p:nvGrpSpPr>
        <p:grpSpPr>
          <a:xfrm flipH="1">
            <a:off x="6365899" y="1354610"/>
            <a:ext cx="2659437" cy="2372791"/>
            <a:chOff x="521729" y="1170584"/>
            <a:chExt cx="3813483" cy="3336025"/>
          </a:xfrm>
        </p:grpSpPr>
        <p:grpSp>
          <p:nvGrpSpPr>
            <p:cNvPr id="74" name="Google Shape;3227;p43"/>
            <p:cNvGrpSpPr/>
            <p:nvPr/>
          </p:nvGrpSpPr>
          <p:grpSpPr>
            <a:xfrm>
              <a:off x="1108003" y="1170584"/>
              <a:ext cx="2689335" cy="3159180"/>
              <a:chOff x="4472718" y="3265151"/>
              <a:chExt cx="1056008" cy="1240500"/>
            </a:xfrm>
          </p:grpSpPr>
          <p:sp>
            <p:nvSpPr>
              <p:cNvPr id="107" name="Google Shape;3228;p43"/>
              <p:cNvSpPr/>
              <p:nvPr/>
            </p:nvSpPr>
            <p:spPr>
              <a:xfrm flipH="1">
                <a:off x="5336838" y="4350307"/>
                <a:ext cx="151695" cy="40241"/>
              </a:xfrm>
              <a:custGeom>
                <a:avLst/>
                <a:gdLst/>
                <a:ahLst/>
                <a:cxnLst/>
                <a:rect l="l" t="t" r="r" b="b"/>
                <a:pathLst>
                  <a:path w="3159" h="838" extrusionOk="0">
                    <a:moveTo>
                      <a:pt x="1" y="1"/>
                    </a:moveTo>
                    <a:lnTo>
                      <a:pt x="1" y="838"/>
                    </a:lnTo>
                    <a:lnTo>
                      <a:pt x="3158" y="838"/>
                    </a:lnTo>
                    <a:lnTo>
                      <a:pt x="3158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8" name="Google Shape;3229;p43"/>
              <p:cNvSpPr/>
              <p:nvPr/>
            </p:nvSpPr>
            <p:spPr>
              <a:xfrm flipH="1">
                <a:off x="4516561" y="3765711"/>
                <a:ext cx="1001169" cy="730816"/>
              </a:xfrm>
              <a:custGeom>
                <a:avLst/>
                <a:gdLst/>
                <a:ahLst/>
                <a:cxnLst/>
                <a:rect l="l" t="t" r="r" b="b"/>
                <a:pathLst>
                  <a:path w="20849" h="15219" extrusionOk="0">
                    <a:moveTo>
                      <a:pt x="0" y="1"/>
                    </a:moveTo>
                    <a:lnTo>
                      <a:pt x="0" y="15218"/>
                    </a:lnTo>
                    <a:lnTo>
                      <a:pt x="20848" y="15218"/>
                    </a:lnTo>
                    <a:lnTo>
                      <a:pt x="20848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9" name="Google Shape;3230;p43"/>
              <p:cNvSpPr/>
              <p:nvPr/>
            </p:nvSpPr>
            <p:spPr>
              <a:xfrm flipH="1">
                <a:off x="4507437" y="3756587"/>
                <a:ext cx="1021289" cy="749064"/>
              </a:xfrm>
              <a:custGeom>
                <a:avLst/>
                <a:gdLst/>
                <a:ahLst/>
                <a:cxnLst/>
                <a:rect l="l" t="t" r="r" b="b"/>
                <a:pathLst>
                  <a:path w="21268" h="15599" extrusionOk="0">
                    <a:moveTo>
                      <a:pt x="20925" y="381"/>
                    </a:moveTo>
                    <a:lnTo>
                      <a:pt x="20925" y="15256"/>
                    </a:lnTo>
                    <a:lnTo>
                      <a:pt x="381" y="15256"/>
                    </a:lnTo>
                    <a:lnTo>
                      <a:pt x="381" y="381"/>
                    </a:lnTo>
                    <a:close/>
                    <a:moveTo>
                      <a:pt x="191" y="1"/>
                    </a:moveTo>
                    <a:cubicBezTo>
                      <a:pt x="115" y="1"/>
                      <a:pt x="1" y="115"/>
                      <a:pt x="1" y="191"/>
                    </a:cubicBezTo>
                    <a:lnTo>
                      <a:pt x="1" y="15408"/>
                    </a:lnTo>
                    <a:cubicBezTo>
                      <a:pt x="1" y="15523"/>
                      <a:pt x="115" y="15599"/>
                      <a:pt x="191" y="15599"/>
                    </a:cubicBezTo>
                    <a:lnTo>
                      <a:pt x="21077" y="15599"/>
                    </a:lnTo>
                    <a:cubicBezTo>
                      <a:pt x="21153" y="15599"/>
                      <a:pt x="21268" y="15523"/>
                      <a:pt x="21268" y="15408"/>
                    </a:cubicBezTo>
                    <a:lnTo>
                      <a:pt x="21268" y="191"/>
                    </a:lnTo>
                    <a:cubicBezTo>
                      <a:pt x="21268" y="77"/>
                      <a:pt x="21153" y="1"/>
                      <a:pt x="2107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0" name="Google Shape;3231;p43"/>
              <p:cNvSpPr/>
              <p:nvPr/>
            </p:nvSpPr>
            <p:spPr>
              <a:xfrm flipH="1">
                <a:off x="4516561" y="3756587"/>
                <a:ext cx="1002994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0887" h="2322" extrusionOk="0">
                    <a:moveTo>
                      <a:pt x="0" y="1"/>
                    </a:moveTo>
                    <a:lnTo>
                      <a:pt x="0" y="2321"/>
                    </a:lnTo>
                    <a:lnTo>
                      <a:pt x="20886" y="2321"/>
                    </a:lnTo>
                    <a:lnTo>
                      <a:pt x="2088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1" name="Google Shape;3232;p43"/>
              <p:cNvSpPr/>
              <p:nvPr/>
            </p:nvSpPr>
            <p:spPr>
              <a:xfrm flipH="1">
                <a:off x="4578699" y="3756587"/>
                <a:ext cx="113279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359" h="2322" extrusionOk="0">
                    <a:moveTo>
                      <a:pt x="1027" y="1"/>
                    </a:moveTo>
                    <a:lnTo>
                      <a:pt x="0" y="2321"/>
                    </a:lnTo>
                    <a:lnTo>
                      <a:pt x="1255" y="2321"/>
                    </a:lnTo>
                    <a:lnTo>
                      <a:pt x="23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2" name="Google Shape;3233;p43"/>
              <p:cNvSpPr/>
              <p:nvPr/>
            </p:nvSpPr>
            <p:spPr>
              <a:xfrm flipH="1">
                <a:off x="4781487" y="3756587"/>
                <a:ext cx="115104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397" h="2322" extrusionOk="0">
                    <a:moveTo>
                      <a:pt x="1065" y="1"/>
                    </a:moveTo>
                    <a:lnTo>
                      <a:pt x="0" y="2321"/>
                    </a:lnTo>
                    <a:lnTo>
                      <a:pt x="1332" y="2321"/>
                    </a:lnTo>
                    <a:lnTo>
                      <a:pt x="2397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3" name="Google Shape;3234;p43"/>
              <p:cNvSpPr/>
              <p:nvPr/>
            </p:nvSpPr>
            <p:spPr>
              <a:xfrm flipH="1">
                <a:off x="4962330" y="3756587"/>
                <a:ext cx="116977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322" extrusionOk="0">
                    <a:moveTo>
                      <a:pt x="1104" y="1"/>
                    </a:moveTo>
                    <a:lnTo>
                      <a:pt x="1" y="2321"/>
                    </a:lnTo>
                    <a:lnTo>
                      <a:pt x="1332" y="2321"/>
                    </a:lnTo>
                    <a:lnTo>
                      <a:pt x="2435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4" name="Google Shape;3235;p43"/>
              <p:cNvSpPr/>
              <p:nvPr/>
            </p:nvSpPr>
            <p:spPr>
              <a:xfrm flipH="1">
                <a:off x="5163294" y="3756587"/>
                <a:ext cx="116977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436" h="2322" extrusionOk="0">
                    <a:moveTo>
                      <a:pt x="1104" y="1"/>
                    </a:moveTo>
                    <a:lnTo>
                      <a:pt x="1" y="2321"/>
                    </a:lnTo>
                    <a:lnTo>
                      <a:pt x="1332" y="2321"/>
                    </a:lnTo>
                    <a:lnTo>
                      <a:pt x="2436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5" name="Google Shape;3236;p43"/>
              <p:cNvSpPr/>
              <p:nvPr/>
            </p:nvSpPr>
            <p:spPr>
              <a:xfrm flipH="1">
                <a:off x="5364258" y="3756587"/>
                <a:ext cx="113279" cy="111502"/>
              </a:xfrm>
              <a:custGeom>
                <a:avLst/>
                <a:gdLst/>
                <a:ahLst/>
                <a:cxnLst/>
                <a:rect l="l" t="t" r="r" b="b"/>
                <a:pathLst>
                  <a:path w="2359" h="2322" extrusionOk="0">
                    <a:moveTo>
                      <a:pt x="1027" y="1"/>
                    </a:moveTo>
                    <a:lnTo>
                      <a:pt x="0" y="2321"/>
                    </a:lnTo>
                    <a:lnTo>
                      <a:pt x="1332" y="2321"/>
                    </a:lnTo>
                    <a:lnTo>
                      <a:pt x="2359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6" name="Google Shape;3237;p43"/>
              <p:cNvSpPr/>
              <p:nvPr/>
            </p:nvSpPr>
            <p:spPr>
              <a:xfrm flipH="1">
                <a:off x="4472718" y="3265151"/>
                <a:ext cx="968323" cy="489660"/>
              </a:xfrm>
              <a:custGeom>
                <a:avLst/>
                <a:gdLst/>
                <a:ahLst/>
                <a:cxnLst/>
                <a:rect l="l" t="t" r="r" b="b"/>
                <a:pathLst>
                  <a:path w="20165" h="10197" extrusionOk="0">
                    <a:moveTo>
                      <a:pt x="876" y="1"/>
                    </a:moveTo>
                    <a:lnTo>
                      <a:pt x="1" y="2131"/>
                    </a:lnTo>
                    <a:lnTo>
                      <a:pt x="19251" y="10197"/>
                    </a:lnTo>
                    <a:lnTo>
                      <a:pt x="20164" y="8066"/>
                    </a:lnTo>
                    <a:lnTo>
                      <a:pt x="876" y="1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7" name="Google Shape;3238;p43"/>
              <p:cNvSpPr/>
              <p:nvPr/>
            </p:nvSpPr>
            <p:spPr>
              <a:xfrm flipH="1">
                <a:off x="5276573" y="3290745"/>
                <a:ext cx="63963" cy="146173"/>
              </a:xfrm>
              <a:custGeom>
                <a:avLst/>
                <a:gdLst/>
                <a:ahLst/>
                <a:cxnLst/>
                <a:rect l="l" t="t" r="r" b="b"/>
                <a:pathLst>
                  <a:path w="1332" h="3044" extrusionOk="0">
                    <a:moveTo>
                      <a:pt x="0" y="0"/>
                    </a:moveTo>
                    <a:lnTo>
                      <a:pt x="76" y="2511"/>
                    </a:lnTo>
                    <a:lnTo>
                      <a:pt x="1332" y="3044"/>
                    </a:lnTo>
                    <a:lnTo>
                      <a:pt x="1218" y="5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8" name="Google Shape;3239;p43"/>
              <p:cNvSpPr/>
              <p:nvPr/>
            </p:nvSpPr>
            <p:spPr>
              <a:xfrm flipH="1">
                <a:off x="5090208" y="3369306"/>
                <a:ext cx="64011" cy="146173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3044" extrusionOk="0">
                    <a:moveTo>
                      <a:pt x="1" y="0"/>
                    </a:moveTo>
                    <a:lnTo>
                      <a:pt x="115" y="2549"/>
                    </a:lnTo>
                    <a:lnTo>
                      <a:pt x="1332" y="3044"/>
                    </a:lnTo>
                    <a:lnTo>
                      <a:pt x="1256" y="49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9" name="Google Shape;3240;p43"/>
              <p:cNvSpPr/>
              <p:nvPr/>
            </p:nvSpPr>
            <p:spPr>
              <a:xfrm flipH="1">
                <a:off x="4913013" y="3439797"/>
                <a:ext cx="54841" cy="143270"/>
              </a:xfrm>
              <a:custGeom>
                <a:avLst/>
                <a:gdLst/>
                <a:ahLst/>
                <a:cxnLst/>
                <a:rect l="l" t="t" r="r" b="b"/>
                <a:pathLst>
                  <a:path w="1257" h="3044" extrusionOk="0">
                    <a:moveTo>
                      <a:pt x="1" y="0"/>
                    </a:moveTo>
                    <a:lnTo>
                      <a:pt x="39" y="2549"/>
                    </a:lnTo>
                    <a:lnTo>
                      <a:pt x="1256" y="3044"/>
                    </a:lnTo>
                    <a:lnTo>
                      <a:pt x="1180" y="533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" name="Google Shape;3241;p43"/>
              <p:cNvSpPr/>
              <p:nvPr/>
            </p:nvSpPr>
            <p:spPr>
              <a:xfrm flipH="1">
                <a:off x="4737645" y="3517256"/>
                <a:ext cx="62138" cy="146221"/>
              </a:xfrm>
              <a:custGeom>
                <a:avLst/>
                <a:gdLst/>
                <a:ahLst/>
                <a:cxnLst/>
                <a:rect l="l" t="t" r="r" b="b"/>
                <a:pathLst>
                  <a:path w="1294" h="3045" extrusionOk="0">
                    <a:moveTo>
                      <a:pt x="0" y="1"/>
                    </a:moveTo>
                    <a:lnTo>
                      <a:pt x="38" y="2512"/>
                    </a:lnTo>
                    <a:lnTo>
                      <a:pt x="1294" y="3044"/>
                    </a:lnTo>
                    <a:lnTo>
                      <a:pt x="1180" y="534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1" name="Google Shape;3242;p43"/>
              <p:cNvSpPr/>
              <p:nvPr/>
            </p:nvSpPr>
            <p:spPr>
              <a:xfrm flipH="1">
                <a:off x="4553104" y="3593992"/>
                <a:ext cx="64011" cy="146221"/>
              </a:xfrm>
              <a:custGeom>
                <a:avLst/>
                <a:gdLst/>
                <a:ahLst/>
                <a:cxnLst/>
                <a:rect l="l" t="t" r="r" b="b"/>
                <a:pathLst>
                  <a:path w="1333" h="3045" extrusionOk="0">
                    <a:moveTo>
                      <a:pt x="1" y="1"/>
                    </a:moveTo>
                    <a:lnTo>
                      <a:pt x="77" y="2550"/>
                    </a:lnTo>
                    <a:lnTo>
                      <a:pt x="1332" y="3044"/>
                    </a:lnTo>
                    <a:lnTo>
                      <a:pt x="1218" y="533"/>
                    </a:lnTo>
                    <a:lnTo>
                      <a:pt x="1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2" name="Google Shape;3243;p43"/>
              <p:cNvSpPr/>
              <p:nvPr/>
            </p:nvSpPr>
            <p:spPr>
              <a:xfrm flipH="1">
                <a:off x="4637139" y="3950252"/>
                <a:ext cx="244854" cy="23770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495" extrusionOk="0">
                    <a:moveTo>
                      <a:pt x="191" y="0"/>
                    </a:moveTo>
                    <a:cubicBezTo>
                      <a:pt x="77" y="0"/>
                      <a:pt x="38" y="38"/>
                      <a:pt x="38" y="153"/>
                    </a:cubicBezTo>
                    <a:lnTo>
                      <a:pt x="38" y="343"/>
                    </a:lnTo>
                    <a:cubicBezTo>
                      <a:pt x="0" y="381"/>
                      <a:pt x="77" y="495"/>
                      <a:pt x="191" y="495"/>
                    </a:cubicBezTo>
                    <a:lnTo>
                      <a:pt x="4946" y="495"/>
                    </a:lnTo>
                    <a:cubicBezTo>
                      <a:pt x="5022" y="495"/>
                      <a:pt x="5098" y="457"/>
                      <a:pt x="5098" y="343"/>
                    </a:cubicBezTo>
                    <a:lnTo>
                      <a:pt x="5098" y="153"/>
                    </a:lnTo>
                    <a:cubicBezTo>
                      <a:pt x="5098" y="38"/>
                      <a:pt x="5022" y="0"/>
                      <a:pt x="494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3" name="Google Shape;3244;p43"/>
              <p:cNvSpPr/>
              <p:nvPr/>
            </p:nvSpPr>
            <p:spPr>
              <a:xfrm flipH="1">
                <a:off x="4889244" y="3948427"/>
                <a:ext cx="74959" cy="25595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533" extrusionOk="0">
                    <a:moveTo>
                      <a:pt x="77" y="0"/>
                    </a:moveTo>
                    <a:cubicBezTo>
                      <a:pt x="38" y="0"/>
                      <a:pt x="0" y="38"/>
                      <a:pt x="0" y="114"/>
                    </a:cubicBezTo>
                    <a:lnTo>
                      <a:pt x="0" y="419"/>
                    </a:lnTo>
                    <a:cubicBezTo>
                      <a:pt x="0" y="495"/>
                      <a:pt x="38" y="533"/>
                      <a:pt x="77" y="533"/>
                    </a:cubicBezTo>
                    <a:lnTo>
                      <a:pt x="1484" y="533"/>
                    </a:lnTo>
                    <a:cubicBezTo>
                      <a:pt x="1522" y="533"/>
                      <a:pt x="1560" y="495"/>
                      <a:pt x="1560" y="419"/>
                    </a:cubicBezTo>
                    <a:lnTo>
                      <a:pt x="1560" y="114"/>
                    </a:lnTo>
                    <a:cubicBezTo>
                      <a:pt x="1560" y="38"/>
                      <a:pt x="1522" y="0"/>
                      <a:pt x="14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4" name="Google Shape;3245;p43"/>
              <p:cNvSpPr/>
              <p:nvPr/>
            </p:nvSpPr>
            <p:spPr>
              <a:xfrm flipH="1">
                <a:off x="4637139" y="3992270"/>
                <a:ext cx="244854" cy="21945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457" extrusionOk="0">
                    <a:moveTo>
                      <a:pt x="191" y="0"/>
                    </a:moveTo>
                    <a:cubicBezTo>
                      <a:pt x="77" y="0"/>
                      <a:pt x="38" y="38"/>
                      <a:pt x="38" y="114"/>
                    </a:cubicBezTo>
                    <a:lnTo>
                      <a:pt x="38" y="305"/>
                    </a:lnTo>
                    <a:cubicBezTo>
                      <a:pt x="0" y="381"/>
                      <a:pt x="77" y="457"/>
                      <a:pt x="191" y="457"/>
                    </a:cubicBezTo>
                    <a:lnTo>
                      <a:pt x="4946" y="457"/>
                    </a:lnTo>
                    <a:cubicBezTo>
                      <a:pt x="5022" y="457"/>
                      <a:pt x="5098" y="419"/>
                      <a:pt x="5098" y="305"/>
                    </a:cubicBezTo>
                    <a:lnTo>
                      <a:pt x="5098" y="114"/>
                    </a:lnTo>
                    <a:cubicBezTo>
                      <a:pt x="5098" y="38"/>
                      <a:pt x="5022" y="0"/>
                      <a:pt x="494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5" name="Google Shape;3246;p43"/>
              <p:cNvSpPr/>
              <p:nvPr/>
            </p:nvSpPr>
            <p:spPr>
              <a:xfrm flipH="1">
                <a:off x="4889244" y="3990445"/>
                <a:ext cx="74959" cy="23770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95" extrusionOk="0">
                    <a:moveTo>
                      <a:pt x="77" y="0"/>
                    </a:moveTo>
                    <a:cubicBezTo>
                      <a:pt x="38" y="0"/>
                      <a:pt x="0" y="38"/>
                      <a:pt x="0" y="76"/>
                    </a:cubicBezTo>
                    <a:lnTo>
                      <a:pt x="0" y="419"/>
                    </a:lnTo>
                    <a:cubicBezTo>
                      <a:pt x="0" y="457"/>
                      <a:pt x="38" y="495"/>
                      <a:pt x="77" y="495"/>
                    </a:cubicBezTo>
                    <a:lnTo>
                      <a:pt x="1484" y="495"/>
                    </a:lnTo>
                    <a:cubicBezTo>
                      <a:pt x="1522" y="495"/>
                      <a:pt x="1560" y="457"/>
                      <a:pt x="1560" y="419"/>
                    </a:cubicBezTo>
                    <a:lnTo>
                      <a:pt x="1560" y="76"/>
                    </a:lnTo>
                    <a:cubicBezTo>
                      <a:pt x="1560" y="38"/>
                      <a:pt x="1522" y="0"/>
                      <a:pt x="14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3247;p43"/>
              <p:cNvSpPr/>
              <p:nvPr/>
            </p:nvSpPr>
            <p:spPr>
              <a:xfrm flipH="1">
                <a:off x="4637139" y="4037937"/>
                <a:ext cx="244854" cy="21945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457" extrusionOk="0">
                    <a:moveTo>
                      <a:pt x="191" y="0"/>
                    </a:moveTo>
                    <a:cubicBezTo>
                      <a:pt x="77" y="0"/>
                      <a:pt x="38" y="38"/>
                      <a:pt x="38" y="115"/>
                    </a:cubicBezTo>
                    <a:lnTo>
                      <a:pt x="38" y="305"/>
                    </a:lnTo>
                    <a:cubicBezTo>
                      <a:pt x="0" y="381"/>
                      <a:pt x="77" y="457"/>
                      <a:pt x="191" y="457"/>
                    </a:cubicBezTo>
                    <a:lnTo>
                      <a:pt x="4946" y="457"/>
                    </a:lnTo>
                    <a:cubicBezTo>
                      <a:pt x="5022" y="457"/>
                      <a:pt x="5098" y="419"/>
                      <a:pt x="5098" y="305"/>
                    </a:cubicBezTo>
                    <a:lnTo>
                      <a:pt x="5098" y="115"/>
                    </a:lnTo>
                    <a:cubicBezTo>
                      <a:pt x="5098" y="38"/>
                      <a:pt x="5022" y="0"/>
                      <a:pt x="494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3248;p43"/>
              <p:cNvSpPr/>
              <p:nvPr/>
            </p:nvSpPr>
            <p:spPr>
              <a:xfrm flipH="1">
                <a:off x="4889244" y="4036112"/>
                <a:ext cx="74959" cy="23770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95" extrusionOk="0">
                    <a:moveTo>
                      <a:pt x="77" y="0"/>
                    </a:moveTo>
                    <a:cubicBezTo>
                      <a:pt x="38" y="0"/>
                      <a:pt x="0" y="38"/>
                      <a:pt x="0" y="76"/>
                    </a:cubicBezTo>
                    <a:lnTo>
                      <a:pt x="0" y="419"/>
                    </a:lnTo>
                    <a:cubicBezTo>
                      <a:pt x="0" y="457"/>
                      <a:pt x="38" y="495"/>
                      <a:pt x="77" y="495"/>
                    </a:cubicBezTo>
                    <a:lnTo>
                      <a:pt x="1484" y="495"/>
                    </a:lnTo>
                    <a:cubicBezTo>
                      <a:pt x="1522" y="495"/>
                      <a:pt x="1560" y="457"/>
                      <a:pt x="1560" y="419"/>
                    </a:cubicBezTo>
                    <a:lnTo>
                      <a:pt x="1560" y="76"/>
                    </a:lnTo>
                    <a:cubicBezTo>
                      <a:pt x="1560" y="38"/>
                      <a:pt x="1522" y="0"/>
                      <a:pt x="14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8" name="Google Shape;3249;p43"/>
              <p:cNvSpPr/>
              <p:nvPr/>
            </p:nvSpPr>
            <p:spPr>
              <a:xfrm flipH="1">
                <a:off x="4637139" y="4076305"/>
                <a:ext cx="244854" cy="21945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457" extrusionOk="0">
                    <a:moveTo>
                      <a:pt x="191" y="0"/>
                    </a:moveTo>
                    <a:cubicBezTo>
                      <a:pt x="77" y="0"/>
                      <a:pt x="38" y="38"/>
                      <a:pt x="38" y="153"/>
                    </a:cubicBezTo>
                    <a:lnTo>
                      <a:pt x="38" y="343"/>
                    </a:lnTo>
                    <a:cubicBezTo>
                      <a:pt x="0" y="419"/>
                      <a:pt x="77" y="457"/>
                      <a:pt x="191" y="457"/>
                    </a:cubicBezTo>
                    <a:lnTo>
                      <a:pt x="4946" y="457"/>
                    </a:lnTo>
                    <a:cubicBezTo>
                      <a:pt x="5022" y="457"/>
                      <a:pt x="5098" y="419"/>
                      <a:pt x="5098" y="343"/>
                    </a:cubicBezTo>
                    <a:lnTo>
                      <a:pt x="5098" y="153"/>
                    </a:lnTo>
                    <a:cubicBezTo>
                      <a:pt x="5098" y="38"/>
                      <a:pt x="5022" y="0"/>
                      <a:pt x="4946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9" name="Google Shape;3250;p43"/>
              <p:cNvSpPr/>
              <p:nvPr/>
            </p:nvSpPr>
            <p:spPr>
              <a:xfrm flipH="1">
                <a:off x="4889244" y="4074480"/>
                <a:ext cx="74959" cy="23770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95" extrusionOk="0">
                    <a:moveTo>
                      <a:pt x="77" y="0"/>
                    </a:moveTo>
                    <a:cubicBezTo>
                      <a:pt x="38" y="0"/>
                      <a:pt x="0" y="38"/>
                      <a:pt x="0" y="76"/>
                    </a:cubicBezTo>
                    <a:lnTo>
                      <a:pt x="0" y="419"/>
                    </a:lnTo>
                    <a:cubicBezTo>
                      <a:pt x="0" y="495"/>
                      <a:pt x="38" y="495"/>
                      <a:pt x="77" y="495"/>
                    </a:cubicBezTo>
                    <a:lnTo>
                      <a:pt x="1484" y="495"/>
                    </a:lnTo>
                    <a:cubicBezTo>
                      <a:pt x="1522" y="495"/>
                      <a:pt x="1560" y="457"/>
                      <a:pt x="1560" y="419"/>
                    </a:cubicBezTo>
                    <a:lnTo>
                      <a:pt x="1560" y="76"/>
                    </a:lnTo>
                    <a:cubicBezTo>
                      <a:pt x="1560" y="38"/>
                      <a:pt x="1522" y="0"/>
                      <a:pt x="1484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0" name="Google Shape;3251;p43"/>
              <p:cNvSpPr/>
              <p:nvPr/>
            </p:nvSpPr>
            <p:spPr>
              <a:xfrm flipH="1">
                <a:off x="5117627" y="4266272"/>
                <a:ext cx="241204" cy="21993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458" extrusionOk="0">
                    <a:moveTo>
                      <a:pt x="115" y="1"/>
                    </a:moveTo>
                    <a:cubicBezTo>
                      <a:pt x="39" y="1"/>
                      <a:pt x="1" y="39"/>
                      <a:pt x="1" y="153"/>
                    </a:cubicBezTo>
                    <a:lnTo>
                      <a:pt x="1" y="343"/>
                    </a:lnTo>
                    <a:cubicBezTo>
                      <a:pt x="1" y="419"/>
                      <a:pt x="77" y="457"/>
                      <a:pt x="115" y="457"/>
                    </a:cubicBezTo>
                    <a:lnTo>
                      <a:pt x="4871" y="457"/>
                    </a:lnTo>
                    <a:cubicBezTo>
                      <a:pt x="4985" y="457"/>
                      <a:pt x="5023" y="419"/>
                      <a:pt x="5023" y="343"/>
                    </a:cubicBezTo>
                    <a:lnTo>
                      <a:pt x="5023" y="153"/>
                    </a:lnTo>
                    <a:cubicBezTo>
                      <a:pt x="5023" y="39"/>
                      <a:pt x="4985" y="1"/>
                      <a:pt x="487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3252;p43"/>
              <p:cNvSpPr/>
              <p:nvPr/>
            </p:nvSpPr>
            <p:spPr>
              <a:xfrm flipH="1">
                <a:off x="5366082" y="4264447"/>
                <a:ext cx="74959" cy="23818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96" extrusionOk="0">
                    <a:moveTo>
                      <a:pt x="77" y="1"/>
                    </a:moveTo>
                    <a:cubicBezTo>
                      <a:pt x="39" y="1"/>
                      <a:pt x="1" y="39"/>
                      <a:pt x="1" y="77"/>
                    </a:cubicBezTo>
                    <a:lnTo>
                      <a:pt x="1" y="419"/>
                    </a:lnTo>
                    <a:cubicBezTo>
                      <a:pt x="1" y="457"/>
                      <a:pt x="39" y="495"/>
                      <a:pt x="77" y="495"/>
                    </a:cubicBezTo>
                    <a:lnTo>
                      <a:pt x="1447" y="495"/>
                    </a:lnTo>
                    <a:cubicBezTo>
                      <a:pt x="1523" y="495"/>
                      <a:pt x="1561" y="457"/>
                      <a:pt x="1561" y="419"/>
                    </a:cubicBezTo>
                    <a:lnTo>
                      <a:pt x="1561" y="77"/>
                    </a:lnTo>
                    <a:cubicBezTo>
                      <a:pt x="1561" y="39"/>
                      <a:pt x="1523" y="1"/>
                      <a:pt x="14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3253;p43"/>
              <p:cNvSpPr/>
              <p:nvPr/>
            </p:nvSpPr>
            <p:spPr>
              <a:xfrm flipH="1">
                <a:off x="5117627" y="4306464"/>
                <a:ext cx="241204" cy="23818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496" extrusionOk="0">
                    <a:moveTo>
                      <a:pt x="115" y="1"/>
                    </a:moveTo>
                    <a:cubicBezTo>
                      <a:pt x="39" y="1"/>
                      <a:pt x="1" y="39"/>
                      <a:pt x="1" y="153"/>
                    </a:cubicBezTo>
                    <a:lnTo>
                      <a:pt x="1" y="343"/>
                    </a:lnTo>
                    <a:cubicBezTo>
                      <a:pt x="1" y="381"/>
                      <a:pt x="77" y="495"/>
                      <a:pt x="115" y="495"/>
                    </a:cubicBezTo>
                    <a:lnTo>
                      <a:pt x="4871" y="495"/>
                    </a:lnTo>
                    <a:cubicBezTo>
                      <a:pt x="4985" y="495"/>
                      <a:pt x="5023" y="457"/>
                      <a:pt x="5023" y="343"/>
                    </a:cubicBezTo>
                    <a:lnTo>
                      <a:pt x="5023" y="153"/>
                    </a:lnTo>
                    <a:cubicBezTo>
                      <a:pt x="5023" y="77"/>
                      <a:pt x="4985" y="1"/>
                      <a:pt x="4871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3" name="Google Shape;3254;p43"/>
              <p:cNvSpPr/>
              <p:nvPr/>
            </p:nvSpPr>
            <p:spPr>
              <a:xfrm flipH="1">
                <a:off x="5366082" y="4304640"/>
                <a:ext cx="74959" cy="25643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534" extrusionOk="0">
                    <a:moveTo>
                      <a:pt x="77" y="1"/>
                    </a:moveTo>
                    <a:cubicBezTo>
                      <a:pt x="39" y="1"/>
                      <a:pt x="1" y="39"/>
                      <a:pt x="1" y="115"/>
                    </a:cubicBezTo>
                    <a:lnTo>
                      <a:pt x="1" y="419"/>
                    </a:lnTo>
                    <a:cubicBezTo>
                      <a:pt x="1" y="495"/>
                      <a:pt x="39" y="533"/>
                      <a:pt x="77" y="533"/>
                    </a:cubicBezTo>
                    <a:lnTo>
                      <a:pt x="1447" y="533"/>
                    </a:lnTo>
                    <a:cubicBezTo>
                      <a:pt x="1523" y="533"/>
                      <a:pt x="1561" y="495"/>
                      <a:pt x="1561" y="419"/>
                    </a:cubicBezTo>
                    <a:lnTo>
                      <a:pt x="1561" y="115"/>
                    </a:lnTo>
                    <a:cubicBezTo>
                      <a:pt x="1561" y="39"/>
                      <a:pt x="1523" y="1"/>
                      <a:pt x="14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4" name="Google Shape;3255;p43"/>
              <p:cNvSpPr/>
              <p:nvPr/>
            </p:nvSpPr>
            <p:spPr>
              <a:xfrm flipH="1">
                <a:off x="5117627" y="4352179"/>
                <a:ext cx="241204" cy="23770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495" extrusionOk="0">
                    <a:moveTo>
                      <a:pt x="115" y="0"/>
                    </a:moveTo>
                    <a:cubicBezTo>
                      <a:pt x="39" y="0"/>
                      <a:pt x="1" y="38"/>
                      <a:pt x="1" y="152"/>
                    </a:cubicBezTo>
                    <a:lnTo>
                      <a:pt x="1" y="342"/>
                    </a:lnTo>
                    <a:cubicBezTo>
                      <a:pt x="1" y="380"/>
                      <a:pt x="77" y="495"/>
                      <a:pt x="115" y="495"/>
                    </a:cubicBezTo>
                    <a:lnTo>
                      <a:pt x="4871" y="495"/>
                    </a:lnTo>
                    <a:cubicBezTo>
                      <a:pt x="4985" y="495"/>
                      <a:pt x="5023" y="457"/>
                      <a:pt x="5023" y="342"/>
                    </a:cubicBezTo>
                    <a:lnTo>
                      <a:pt x="5023" y="152"/>
                    </a:lnTo>
                    <a:cubicBezTo>
                      <a:pt x="5023" y="76"/>
                      <a:pt x="4985" y="0"/>
                      <a:pt x="48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5" name="Google Shape;3256;p43"/>
              <p:cNvSpPr/>
              <p:nvPr/>
            </p:nvSpPr>
            <p:spPr>
              <a:xfrm flipH="1">
                <a:off x="5366082" y="4350307"/>
                <a:ext cx="74959" cy="25643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534" extrusionOk="0">
                    <a:moveTo>
                      <a:pt x="77" y="1"/>
                    </a:moveTo>
                    <a:cubicBezTo>
                      <a:pt x="39" y="1"/>
                      <a:pt x="1" y="39"/>
                      <a:pt x="1" y="115"/>
                    </a:cubicBezTo>
                    <a:lnTo>
                      <a:pt x="1" y="419"/>
                    </a:lnTo>
                    <a:cubicBezTo>
                      <a:pt x="1" y="496"/>
                      <a:pt x="39" y="534"/>
                      <a:pt x="77" y="534"/>
                    </a:cubicBezTo>
                    <a:lnTo>
                      <a:pt x="1447" y="534"/>
                    </a:lnTo>
                    <a:cubicBezTo>
                      <a:pt x="1523" y="534"/>
                      <a:pt x="1561" y="496"/>
                      <a:pt x="1561" y="419"/>
                    </a:cubicBezTo>
                    <a:lnTo>
                      <a:pt x="1561" y="115"/>
                    </a:lnTo>
                    <a:cubicBezTo>
                      <a:pt x="1561" y="39"/>
                      <a:pt x="1523" y="1"/>
                      <a:pt x="14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6" name="Google Shape;3257;p43"/>
              <p:cNvSpPr/>
              <p:nvPr/>
            </p:nvSpPr>
            <p:spPr>
              <a:xfrm flipH="1">
                <a:off x="5117627" y="4394197"/>
                <a:ext cx="241204" cy="21945"/>
              </a:xfrm>
              <a:custGeom>
                <a:avLst/>
                <a:gdLst/>
                <a:ahLst/>
                <a:cxnLst/>
                <a:rect l="l" t="t" r="r" b="b"/>
                <a:pathLst>
                  <a:path w="5023" h="457" extrusionOk="0">
                    <a:moveTo>
                      <a:pt x="115" y="0"/>
                    </a:moveTo>
                    <a:cubicBezTo>
                      <a:pt x="39" y="0"/>
                      <a:pt x="1" y="38"/>
                      <a:pt x="1" y="114"/>
                    </a:cubicBezTo>
                    <a:lnTo>
                      <a:pt x="1" y="342"/>
                    </a:lnTo>
                    <a:cubicBezTo>
                      <a:pt x="1" y="380"/>
                      <a:pt x="77" y="457"/>
                      <a:pt x="115" y="457"/>
                    </a:cubicBezTo>
                    <a:lnTo>
                      <a:pt x="4871" y="457"/>
                    </a:lnTo>
                    <a:cubicBezTo>
                      <a:pt x="4985" y="457"/>
                      <a:pt x="5023" y="418"/>
                      <a:pt x="5023" y="342"/>
                    </a:cubicBezTo>
                    <a:lnTo>
                      <a:pt x="5023" y="114"/>
                    </a:lnTo>
                    <a:cubicBezTo>
                      <a:pt x="5023" y="38"/>
                      <a:pt x="4985" y="0"/>
                      <a:pt x="4871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7" name="Google Shape;3258;p43"/>
              <p:cNvSpPr/>
              <p:nvPr/>
            </p:nvSpPr>
            <p:spPr>
              <a:xfrm flipH="1">
                <a:off x="5366082" y="4392324"/>
                <a:ext cx="74959" cy="23818"/>
              </a:xfrm>
              <a:custGeom>
                <a:avLst/>
                <a:gdLst/>
                <a:ahLst/>
                <a:cxnLst/>
                <a:rect l="l" t="t" r="r" b="b"/>
                <a:pathLst>
                  <a:path w="1561" h="496" extrusionOk="0">
                    <a:moveTo>
                      <a:pt x="77" y="1"/>
                    </a:moveTo>
                    <a:cubicBezTo>
                      <a:pt x="39" y="1"/>
                      <a:pt x="1" y="39"/>
                      <a:pt x="1" y="77"/>
                    </a:cubicBezTo>
                    <a:lnTo>
                      <a:pt x="1" y="419"/>
                    </a:lnTo>
                    <a:cubicBezTo>
                      <a:pt x="1" y="457"/>
                      <a:pt x="39" y="496"/>
                      <a:pt x="77" y="496"/>
                    </a:cubicBezTo>
                    <a:lnTo>
                      <a:pt x="1447" y="496"/>
                    </a:lnTo>
                    <a:cubicBezTo>
                      <a:pt x="1523" y="496"/>
                      <a:pt x="1561" y="457"/>
                      <a:pt x="1561" y="419"/>
                    </a:cubicBezTo>
                    <a:lnTo>
                      <a:pt x="1561" y="77"/>
                    </a:lnTo>
                    <a:cubicBezTo>
                      <a:pt x="1561" y="39"/>
                      <a:pt x="1523" y="1"/>
                      <a:pt x="1447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5" name="Google Shape;3259;p43"/>
            <p:cNvGrpSpPr/>
            <p:nvPr/>
          </p:nvGrpSpPr>
          <p:grpSpPr>
            <a:xfrm>
              <a:off x="590245" y="1202313"/>
              <a:ext cx="3744967" cy="3304296"/>
              <a:chOff x="49542" y="1104077"/>
              <a:chExt cx="3744967" cy="3304296"/>
            </a:xfrm>
          </p:grpSpPr>
          <p:sp>
            <p:nvSpPr>
              <p:cNvPr id="83" name="Google Shape;3260;p43"/>
              <p:cNvSpPr/>
              <p:nvPr/>
            </p:nvSpPr>
            <p:spPr>
              <a:xfrm flipH="1">
                <a:off x="2413358" y="1651112"/>
                <a:ext cx="1231377" cy="999824"/>
              </a:xfrm>
              <a:custGeom>
                <a:avLst/>
                <a:gdLst/>
                <a:ahLst/>
                <a:cxnLst/>
                <a:rect l="l" t="t" r="r" b="b"/>
                <a:pathLst>
                  <a:path w="25643" h="20821" extrusionOk="0">
                    <a:moveTo>
                      <a:pt x="6774" y="1"/>
                    </a:moveTo>
                    <a:cubicBezTo>
                      <a:pt x="5356" y="1"/>
                      <a:pt x="4015" y="373"/>
                      <a:pt x="3121" y="1038"/>
                    </a:cubicBezTo>
                    <a:cubicBezTo>
                      <a:pt x="1" y="3435"/>
                      <a:pt x="1066" y="10130"/>
                      <a:pt x="4110" y="14353"/>
                    </a:cubicBezTo>
                    <a:cubicBezTo>
                      <a:pt x="6621" y="17815"/>
                      <a:pt x="11110" y="20364"/>
                      <a:pt x="15599" y="20783"/>
                    </a:cubicBezTo>
                    <a:cubicBezTo>
                      <a:pt x="16056" y="20821"/>
                      <a:pt x="16474" y="20821"/>
                      <a:pt x="16893" y="20821"/>
                    </a:cubicBezTo>
                    <a:cubicBezTo>
                      <a:pt x="19289" y="20821"/>
                      <a:pt x="21306" y="20174"/>
                      <a:pt x="22751" y="18766"/>
                    </a:cubicBezTo>
                    <a:cubicBezTo>
                      <a:pt x="24920" y="16750"/>
                      <a:pt x="25643" y="13060"/>
                      <a:pt x="25414" y="10397"/>
                    </a:cubicBezTo>
                    <a:cubicBezTo>
                      <a:pt x="25224" y="8190"/>
                      <a:pt x="24349" y="6478"/>
                      <a:pt x="23094" y="5641"/>
                    </a:cubicBezTo>
                    <a:cubicBezTo>
                      <a:pt x="22423" y="5241"/>
                      <a:pt x="21618" y="5051"/>
                      <a:pt x="20798" y="5051"/>
                    </a:cubicBezTo>
                    <a:cubicBezTo>
                      <a:pt x="19432" y="5051"/>
                      <a:pt x="18024" y="5580"/>
                      <a:pt x="17121" y="6554"/>
                    </a:cubicBezTo>
                    <a:cubicBezTo>
                      <a:pt x="15371" y="8494"/>
                      <a:pt x="15599" y="12603"/>
                      <a:pt x="18795" y="15609"/>
                    </a:cubicBezTo>
                    <a:cubicBezTo>
                      <a:pt x="18852" y="15647"/>
                      <a:pt x="18909" y="15666"/>
                      <a:pt x="18966" y="15666"/>
                    </a:cubicBezTo>
                    <a:cubicBezTo>
                      <a:pt x="19023" y="15666"/>
                      <a:pt x="19080" y="15647"/>
                      <a:pt x="19137" y="15609"/>
                    </a:cubicBezTo>
                    <a:cubicBezTo>
                      <a:pt x="19213" y="15494"/>
                      <a:pt x="19213" y="15342"/>
                      <a:pt x="19137" y="15266"/>
                    </a:cubicBezTo>
                    <a:cubicBezTo>
                      <a:pt x="16132" y="12489"/>
                      <a:pt x="15865" y="8685"/>
                      <a:pt x="17463" y="6897"/>
                    </a:cubicBezTo>
                    <a:cubicBezTo>
                      <a:pt x="18248" y="6041"/>
                      <a:pt x="19537" y="5571"/>
                      <a:pt x="20765" y="5571"/>
                    </a:cubicBezTo>
                    <a:cubicBezTo>
                      <a:pt x="21503" y="5571"/>
                      <a:pt x="22218" y="5741"/>
                      <a:pt x="22789" y="6098"/>
                    </a:cubicBezTo>
                    <a:cubicBezTo>
                      <a:pt x="23969" y="6782"/>
                      <a:pt x="24730" y="8418"/>
                      <a:pt x="24920" y="10511"/>
                    </a:cubicBezTo>
                    <a:cubicBezTo>
                      <a:pt x="25186" y="13060"/>
                      <a:pt x="24501" y="16560"/>
                      <a:pt x="22409" y="18500"/>
                    </a:cubicBezTo>
                    <a:cubicBezTo>
                      <a:pt x="21094" y="19686"/>
                      <a:pt x="19185" y="20359"/>
                      <a:pt x="16955" y="20359"/>
                    </a:cubicBezTo>
                    <a:cubicBezTo>
                      <a:pt x="16539" y="20359"/>
                      <a:pt x="16112" y="20336"/>
                      <a:pt x="15675" y="20288"/>
                    </a:cubicBezTo>
                    <a:cubicBezTo>
                      <a:pt x="11376" y="19870"/>
                      <a:pt x="6925" y="17359"/>
                      <a:pt x="4528" y="14087"/>
                    </a:cubicBezTo>
                    <a:cubicBezTo>
                      <a:pt x="1675" y="10130"/>
                      <a:pt x="534" y="3625"/>
                      <a:pt x="3425" y="1418"/>
                    </a:cubicBezTo>
                    <a:cubicBezTo>
                      <a:pt x="4265" y="782"/>
                      <a:pt x="5498" y="435"/>
                      <a:pt x="6803" y="435"/>
                    </a:cubicBezTo>
                    <a:cubicBezTo>
                      <a:pt x="7447" y="435"/>
                      <a:pt x="8110" y="519"/>
                      <a:pt x="8751" y="695"/>
                    </a:cubicBezTo>
                    <a:cubicBezTo>
                      <a:pt x="10615" y="1190"/>
                      <a:pt x="12061" y="2331"/>
                      <a:pt x="12708" y="3853"/>
                    </a:cubicBezTo>
                    <a:cubicBezTo>
                      <a:pt x="13963" y="6744"/>
                      <a:pt x="12517" y="10321"/>
                      <a:pt x="9474" y="12032"/>
                    </a:cubicBezTo>
                    <a:cubicBezTo>
                      <a:pt x="9398" y="12109"/>
                      <a:pt x="9322" y="12261"/>
                      <a:pt x="9398" y="12375"/>
                    </a:cubicBezTo>
                    <a:cubicBezTo>
                      <a:pt x="9454" y="12431"/>
                      <a:pt x="9550" y="12466"/>
                      <a:pt x="9628" y="12466"/>
                    </a:cubicBezTo>
                    <a:cubicBezTo>
                      <a:pt x="9656" y="12466"/>
                      <a:pt x="9682" y="12461"/>
                      <a:pt x="9702" y="12451"/>
                    </a:cubicBezTo>
                    <a:cubicBezTo>
                      <a:pt x="12936" y="10663"/>
                      <a:pt x="14458" y="6782"/>
                      <a:pt x="13126" y="3701"/>
                    </a:cubicBezTo>
                    <a:cubicBezTo>
                      <a:pt x="12441" y="2027"/>
                      <a:pt x="10920" y="810"/>
                      <a:pt x="8865" y="277"/>
                    </a:cubicBezTo>
                    <a:cubicBezTo>
                      <a:pt x="8178" y="90"/>
                      <a:pt x="7467" y="1"/>
                      <a:pt x="6774" y="1"/>
                    </a:cubicBez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4" name="Google Shape;3261;p43"/>
              <p:cNvSpPr/>
              <p:nvPr/>
            </p:nvSpPr>
            <p:spPr>
              <a:xfrm flipH="1">
                <a:off x="49542" y="1854990"/>
                <a:ext cx="190015" cy="279572"/>
              </a:xfrm>
              <a:custGeom>
                <a:avLst/>
                <a:gdLst/>
                <a:ahLst/>
                <a:cxnLst/>
                <a:rect l="l" t="t" r="r" b="b"/>
                <a:pathLst>
                  <a:path w="3957" h="5822" extrusionOk="0">
                    <a:moveTo>
                      <a:pt x="2055" y="0"/>
                    </a:moveTo>
                    <a:cubicBezTo>
                      <a:pt x="2055" y="343"/>
                      <a:pt x="1903" y="1142"/>
                      <a:pt x="1332" y="1903"/>
                    </a:cubicBezTo>
                    <a:cubicBezTo>
                      <a:pt x="875" y="2549"/>
                      <a:pt x="305" y="2854"/>
                      <a:pt x="0" y="3006"/>
                    </a:cubicBezTo>
                    <a:cubicBezTo>
                      <a:pt x="495" y="3006"/>
                      <a:pt x="799" y="3120"/>
                      <a:pt x="1104" y="3196"/>
                    </a:cubicBezTo>
                    <a:cubicBezTo>
                      <a:pt x="1104" y="3196"/>
                      <a:pt x="1370" y="3348"/>
                      <a:pt x="1636" y="3538"/>
                    </a:cubicBezTo>
                    <a:cubicBezTo>
                      <a:pt x="2207" y="3973"/>
                      <a:pt x="2506" y="4854"/>
                      <a:pt x="2630" y="5392"/>
                    </a:cubicBezTo>
                    <a:lnTo>
                      <a:pt x="2630" y="5392"/>
                    </a:lnTo>
                    <a:cubicBezTo>
                      <a:pt x="2527" y="4522"/>
                      <a:pt x="2700" y="3818"/>
                      <a:pt x="2930" y="3424"/>
                    </a:cubicBezTo>
                    <a:cubicBezTo>
                      <a:pt x="3196" y="3120"/>
                      <a:pt x="3462" y="2854"/>
                      <a:pt x="3462" y="2854"/>
                    </a:cubicBezTo>
                    <a:cubicBezTo>
                      <a:pt x="3653" y="2778"/>
                      <a:pt x="3805" y="2625"/>
                      <a:pt x="3957" y="2587"/>
                    </a:cubicBezTo>
                    <a:cubicBezTo>
                      <a:pt x="3729" y="2473"/>
                      <a:pt x="3386" y="2397"/>
                      <a:pt x="3044" y="2093"/>
                    </a:cubicBezTo>
                    <a:cubicBezTo>
                      <a:pt x="2131" y="1408"/>
                      <a:pt x="2055" y="267"/>
                      <a:pt x="2055" y="0"/>
                    </a:cubicBezTo>
                    <a:close/>
                    <a:moveTo>
                      <a:pt x="2630" y="5392"/>
                    </a:moveTo>
                    <a:cubicBezTo>
                      <a:pt x="2647" y="5531"/>
                      <a:pt x="2670" y="5674"/>
                      <a:pt x="2702" y="5821"/>
                    </a:cubicBezTo>
                    <a:cubicBezTo>
                      <a:pt x="2702" y="5767"/>
                      <a:pt x="2680" y="5607"/>
                      <a:pt x="2630" y="5392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5" name="Google Shape;3262;p43"/>
              <p:cNvSpPr/>
              <p:nvPr/>
            </p:nvSpPr>
            <p:spPr>
              <a:xfrm flipH="1">
                <a:off x="3256634" y="1104077"/>
                <a:ext cx="190063" cy="279524"/>
              </a:xfrm>
              <a:custGeom>
                <a:avLst/>
                <a:gdLst/>
                <a:ahLst/>
                <a:cxnLst/>
                <a:rect l="l" t="t" r="r" b="b"/>
                <a:pathLst>
                  <a:path w="3958" h="5821" extrusionOk="0">
                    <a:moveTo>
                      <a:pt x="2055" y="0"/>
                    </a:moveTo>
                    <a:cubicBezTo>
                      <a:pt x="2055" y="342"/>
                      <a:pt x="1903" y="1141"/>
                      <a:pt x="1332" y="1902"/>
                    </a:cubicBezTo>
                    <a:cubicBezTo>
                      <a:pt x="876" y="2511"/>
                      <a:pt x="305" y="2853"/>
                      <a:pt x="1" y="3006"/>
                    </a:cubicBezTo>
                    <a:cubicBezTo>
                      <a:pt x="495" y="3006"/>
                      <a:pt x="838" y="3082"/>
                      <a:pt x="1104" y="3196"/>
                    </a:cubicBezTo>
                    <a:cubicBezTo>
                      <a:pt x="1104" y="3196"/>
                      <a:pt x="1408" y="3348"/>
                      <a:pt x="1637" y="3538"/>
                    </a:cubicBezTo>
                    <a:cubicBezTo>
                      <a:pt x="2154" y="3933"/>
                      <a:pt x="2480" y="4694"/>
                      <a:pt x="2635" y="5234"/>
                    </a:cubicBezTo>
                    <a:lnTo>
                      <a:pt x="2635" y="5234"/>
                    </a:lnTo>
                    <a:cubicBezTo>
                      <a:pt x="2550" y="4427"/>
                      <a:pt x="2721" y="3763"/>
                      <a:pt x="2968" y="3424"/>
                    </a:cubicBezTo>
                    <a:cubicBezTo>
                      <a:pt x="3196" y="3082"/>
                      <a:pt x="3501" y="2853"/>
                      <a:pt x="3501" y="2853"/>
                    </a:cubicBezTo>
                    <a:cubicBezTo>
                      <a:pt x="3691" y="2777"/>
                      <a:pt x="3805" y="2625"/>
                      <a:pt x="3957" y="2587"/>
                    </a:cubicBezTo>
                    <a:cubicBezTo>
                      <a:pt x="3729" y="2473"/>
                      <a:pt x="3387" y="2397"/>
                      <a:pt x="3044" y="2092"/>
                    </a:cubicBezTo>
                    <a:cubicBezTo>
                      <a:pt x="2169" y="1370"/>
                      <a:pt x="2055" y="228"/>
                      <a:pt x="2055" y="0"/>
                    </a:cubicBezTo>
                    <a:close/>
                    <a:moveTo>
                      <a:pt x="2635" y="5234"/>
                    </a:moveTo>
                    <a:cubicBezTo>
                      <a:pt x="2655" y="5422"/>
                      <a:pt x="2689" y="5619"/>
                      <a:pt x="2740" y="5821"/>
                    </a:cubicBezTo>
                    <a:cubicBezTo>
                      <a:pt x="2753" y="5754"/>
                      <a:pt x="2719" y="5527"/>
                      <a:pt x="2635" y="523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6" name="Google Shape;3263;p43"/>
              <p:cNvSpPr/>
              <p:nvPr/>
            </p:nvSpPr>
            <p:spPr>
              <a:xfrm flipH="1">
                <a:off x="3215340" y="1446979"/>
                <a:ext cx="96904" cy="140747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931" extrusionOk="0">
                    <a:moveTo>
                      <a:pt x="1028" y="1"/>
                    </a:moveTo>
                    <a:cubicBezTo>
                      <a:pt x="990" y="191"/>
                      <a:pt x="952" y="571"/>
                      <a:pt x="648" y="952"/>
                    </a:cubicBezTo>
                    <a:cubicBezTo>
                      <a:pt x="419" y="1294"/>
                      <a:pt x="115" y="1446"/>
                      <a:pt x="1" y="1522"/>
                    </a:cubicBezTo>
                    <a:cubicBezTo>
                      <a:pt x="229" y="1522"/>
                      <a:pt x="419" y="1599"/>
                      <a:pt x="572" y="1637"/>
                    </a:cubicBezTo>
                    <a:cubicBezTo>
                      <a:pt x="572" y="1637"/>
                      <a:pt x="648" y="1675"/>
                      <a:pt x="800" y="1789"/>
                    </a:cubicBezTo>
                    <a:cubicBezTo>
                      <a:pt x="1180" y="2093"/>
                      <a:pt x="1371" y="2816"/>
                      <a:pt x="1409" y="2930"/>
                    </a:cubicBezTo>
                    <a:cubicBezTo>
                      <a:pt x="1333" y="2397"/>
                      <a:pt x="1409" y="1979"/>
                      <a:pt x="1561" y="1713"/>
                    </a:cubicBezTo>
                    <a:cubicBezTo>
                      <a:pt x="1637" y="1560"/>
                      <a:pt x="1789" y="1446"/>
                      <a:pt x="1789" y="1446"/>
                    </a:cubicBezTo>
                    <a:cubicBezTo>
                      <a:pt x="1903" y="1408"/>
                      <a:pt x="1979" y="1332"/>
                      <a:pt x="2017" y="1294"/>
                    </a:cubicBezTo>
                    <a:cubicBezTo>
                      <a:pt x="1903" y="1256"/>
                      <a:pt x="1713" y="1218"/>
                      <a:pt x="1561" y="1066"/>
                    </a:cubicBezTo>
                    <a:cubicBezTo>
                      <a:pt x="1066" y="685"/>
                      <a:pt x="1028" y="115"/>
                      <a:pt x="1028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7" name="Google Shape;3264;p43"/>
              <p:cNvSpPr/>
              <p:nvPr/>
            </p:nvSpPr>
            <p:spPr>
              <a:xfrm flipH="1">
                <a:off x="666536" y="1397666"/>
                <a:ext cx="133400" cy="190063"/>
              </a:xfrm>
              <a:custGeom>
                <a:avLst/>
                <a:gdLst/>
                <a:ahLst/>
                <a:cxnLst/>
                <a:rect l="l" t="t" r="r" b="b"/>
                <a:pathLst>
                  <a:path w="2778" h="3958" extrusionOk="0">
                    <a:moveTo>
                      <a:pt x="1446" y="1"/>
                    </a:moveTo>
                    <a:cubicBezTo>
                      <a:pt x="1408" y="229"/>
                      <a:pt x="1294" y="800"/>
                      <a:pt x="913" y="1332"/>
                    </a:cubicBezTo>
                    <a:cubicBezTo>
                      <a:pt x="647" y="1751"/>
                      <a:pt x="190" y="1979"/>
                      <a:pt x="0" y="2093"/>
                    </a:cubicBezTo>
                    <a:cubicBezTo>
                      <a:pt x="343" y="2093"/>
                      <a:pt x="571" y="2131"/>
                      <a:pt x="761" y="2245"/>
                    </a:cubicBezTo>
                    <a:cubicBezTo>
                      <a:pt x="761" y="2245"/>
                      <a:pt x="913" y="2322"/>
                      <a:pt x="1104" y="2474"/>
                    </a:cubicBezTo>
                    <a:cubicBezTo>
                      <a:pt x="1636" y="2930"/>
                      <a:pt x="1864" y="3957"/>
                      <a:pt x="1864" y="3957"/>
                    </a:cubicBezTo>
                    <a:cubicBezTo>
                      <a:pt x="1712" y="3235"/>
                      <a:pt x="1864" y="2626"/>
                      <a:pt x="2055" y="2322"/>
                    </a:cubicBezTo>
                    <a:lnTo>
                      <a:pt x="2435" y="1941"/>
                    </a:lnTo>
                    <a:cubicBezTo>
                      <a:pt x="2587" y="1865"/>
                      <a:pt x="2663" y="1789"/>
                      <a:pt x="2777" y="1751"/>
                    </a:cubicBezTo>
                    <a:cubicBezTo>
                      <a:pt x="2625" y="1713"/>
                      <a:pt x="2397" y="1599"/>
                      <a:pt x="2169" y="1408"/>
                    </a:cubicBezTo>
                    <a:cubicBezTo>
                      <a:pt x="1484" y="952"/>
                      <a:pt x="1446" y="153"/>
                      <a:pt x="1446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8" name="Google Shape;3265;p43"/>
              <p:cNvSpPr/>
              <p:nvPr/>
            </p:nvSpPr>
            <p:spPr>
              <a:xfrm flipH="1">
                <a:off x="2316501" y="2269081"/>
                <a:ext cx="1238676" cy="610238"/>
              </a:xfrm>
              <a:custGeom>
                <a:avLst/>
                <a:gdLst/>
                <a:ahLst/>
                <a:cxnLst/>
                <a:rect l="l" t="t" r="r" b="b"/>
                <a:pathLst>
                  <a:path w="25795" h="12708" extrusionOk="0">
                    <a:moveTo>
                      <a:pt x="0" y="0"/>
                    </a:moveTo>
                    <a:lnTo>
                      <a:pt x="0" y="12707"/>
                    </a:lnTo>
                    <a:lnTo>
                      <a:pt x="25794" y="12707"/>
                    </a:lnTo>
                    <a:lnTo>
                      <a:pt x="25794" y="4642"/>
                    </a:lnTo>
                    <a:cubicBezTo>
                      <a:pt x="25794" y="2093"/>
                      <a:pt x="23740" y="0"/>
                      <a:pt x="2115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9" name="Google Shape;3266;p43"/>
              <p:cNvSpPr/>
              <p:nvPr/>
            </p:nvSpPr>
            <p:spPr>
              <a:xfrm>
                <a:off x="2480922" y="1851163"/>
                <a:ext cx="462289" cy="421183"/>
              </a:xfrm>
              <a:custGeom>
                <a:avLst/>
                <a:gdLst/>
                <a:ahLst/>
                <a:cxnLst/>
                <a:rect l="l" t="t" r="r" b="b"/>
                <a:pathLst>
                  <a:path w="9627" h="8771" extrusionOk="0">
                    <a:moveTo>
                      <a:pt x="4814" y="1"/>
                    </a:moveTo>
                    <a:cubicBezTo>
                      <a:pt x="3691" y="1"/>
                      <a:pt x="2569" y="429"/>
                      <a:pt x="1713" y="1285"/>
                    </a:cubicBezTo>
                    <a:cubicBezTo>
                      <a:pt x="1" y="2997"/>
                      <a:pt x="1" y="5774"/>
                      <a:pt x="1713" y="7486"/>
                    </a:cubicBezTo>
                    <a:cubicBezTo>
                      <a:pt x="2569" y="8342"/>
                      <a:pt x="3691" y="8770"/>
                      <a:pt x="4814" y="8770"/>
                    </a:cubicBezTo>
                    <a:cubicBezTo>
                      <a:pt x="5936" y="8770"/>
                      <a:pt x="7058" y="8342"/>
                      <a:pt x="7914" y="7486"/>
                    </a:cubicBezTo>
                    <a:cubicBezTo>
                      <a:pt x="9626" y="5774"/>
                      <a:pt x="9626" y="2997"/>
                      <a:pt x="7914" y="1285"/>
                    </a:cubicBezTo>
                    <a:cubicBezTo>
                      <a:pt x="7058" y="429"/>
                      <a:pt x="5936" y="1"/>
                      <a:pt x="4814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0" name="Google Shape;3267;p43"/>
              <p:cNvSpPr/>
              <p:nvPr/>
            </p:nvSpPr>
            <p:spPr>
              <a:xfrm flipH="1">
                <a:off x="2630744" y="1980433"/>
                <a:ext cx="164469" cy="164469"/>
              </a:xfrm>
              <a:custGeom>
                <a:avLst/>
                <a:gdLst/>
                <a:ahLst/>
                <a:cxnLst/>
                <a:rect l="l" t="t" r="r" b="b"/>
                <a:pathLst>
                  <a:path w="3425" h="3425" extrusionOk="0">
                    <a:moveTo>
                      <a:pt x="1712" y="77"/>
                    </a:moveTo>
                    <a:cubicBezTo>
                      <a:pt x="2626" y="77"/>
                      <a:pt x="3348" y="799"/>
                      <a:pt x="3348" y="1712"/>
                    </a:cubicBezTo>
                    <a:cubicBezTo>
                      <a:pt x="3348" y="2588"/>
                      <a:pt x="2626" y="3310"/>
                      <a:pt x="1712" y="3310"/>
                    </a:cubicBezTo>
                    <a:cubicBezTo>
                      <a:pt x="837" y="3310"/>
                      <a:pt x="115" y="2588"/>
                      <a:pt x="115" y="1712"/>
                    </a:cubicBezTo>
                    <a:cubicBezTo>
                      <a:pt x="115" y="799"/>
                      <a:pt x="837" y="77"/>
                      <a:pt x="1712" y="77"/>
                    </a:cubicBezTo>
                    <a:close/>
                    <a:moveTo>
                      <a:pt x="1712" y="1"/>
                    </a:moveTo>
                    <a:cubicBezTo>
                      <a:pt x="761" y="1"/>
                      <a:pt x="0" y="761"/>
                      <a:pt x="0" y="1712"/>
                    </a:cubicBezTo>
                    <a:cubicBezTo>
                      <a:pt x="0" y="2664"/>
                      <a:pt x="761" y="3424"/>
                      <a:pt x="1712" y="3424"/>
                    </a:cubicBezTo>
                    <a:cubicBezTo>
                      <a:pt x="2664" y="3424"/>
                      <a:pt x="3424" y="2664"/>
                      <a:pt x="3424" y="1712"/>
                    </a:cubicBezTo>
                    <a:cubicBezTo>
                      <a:pt x="3424" y="761"/>
                      <a:pt x="2664" y="1"/>
                      <a:pt x="1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1" name="Google Shape;3268;p43"/>
              <p:cNvSpPr/>
              <p:nvPr/>
            </p:nvSpPr>
            <p:spPr>
              <a:xfrm flipH="1">
                <a:off x="2985180" y="1852172"/>
                <a:ext cx="462241" cy="420415"/>
              </a:xfrm>
              <a:custGeom>
                <a:avLst/>
                <a:gdLst/>
                <a:ahLst/>
                <a:cxnLst/>
                <a:rect l="l" t="t" r="r" b="b"/>
                <a:pathLst>
                  <a:path w="9626" h="8755" extrusionOk="0">
                    <a:moveTo>
                      <a:pt x="4827" y="0"/>
                    </a:moveTo>
                    <a:cubicBezTo>
                      <a:pt x="4490" y="0"/>
                      <a:pt x="4147" y="40"/>
                      <a:pt x="3805" y="123"/>
                    </a:cubicBezTo>
                    <a:cubicBezTo>
                      <a:pt x="1446" y="655"/>
                      <a:pt x="1" y="3014"/>
                      <a:pt x="533" y="5373"/>
                    </a:cubicBezTo>
                    <a:cubicBezTo>
                      <a:pt x="1024" y="7401"/>
                      <a:pt x="2838" y="8755"/>
                      <a:pt x="4837" y="8755"/>
                    </a:cubicBezTo>
                    <a:cubicBezTo>
                      <a:pt x="5162" y="8755"/>
                      <a:pt x="5492" y="8719"/>
                      <a:pt x="5821" y="8644"/>
                    </a:cubicBezTo>
                    <a:cubicBezTo>
                      <a:pt x="8142" y="8074"/>
                      <a:pt x="9626" y="5715"/>
                      <a:pt x="9055" y="3356"/>
                    </a:cubicBezTo>
                    <a:cubicBezTo>
                      <a:pt x="8600" y="1372"/>
                      <a:pt x="6810" y="0"/>
                      <a:pt x="482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2" name="Google Shape;3269;p43"/>
              <p:cNvSpPr/>
              <p:nvPr/>
            </p:nvSpPr>
            <p:spPr>
              <a:xfrm flipH="1">
                <a:off x="3134954" y="1980433"/>
                <a:ext cx="164469" cy="164469"/>
              </a:xfrm>
              <a:custGeom>
                <a:avLst/>
                <a:gdLst/>
                <a:ahLst/>
                <a:cxnLst/>
                <a:rect l="l" t="t" r="r" b="b"/>
                <a:pathLst>
                  <a:path w="3425" h="3425" extrusionOk="0">
                    <a:moveTo>
                      <a:pt x="1712" y="77"/>
                    </a:moveTo>
                    <a:cubicBezTo>
                      <a:pt x="2587" y="77"/>
                      <a:pt x="3272" y="799"/>
                      <a:pt x="3310" y="1712"/>
                    </a:cubicBezTo>
                    <a:cubicBezTo>
                      <a:pt x="3310" y="2588"/>
                      <a:pt x="2625" y="3310"/>
                      <a:pt x="1712" y="3310"/>
                    </a:cubicBezTo>
                    <a:cubicBezTo>
                      <a:pt x="799" y="3310"/>
                      <a:pt x="114" y="2588"/>
                      <a:pt x="114" y="1712"/>
                    </a:cubicBezTo>
                    <a:cubicBezTo>
                      <a:pt x="114" y="799"/>
                      <a:pt x="799" y="77"/>
                      <a:pt x="1712" y="77"/>
                    </a:cubicBezTo>
                    <a:close/>
                    <a:moveTo>
                      <a:pt x="1712" y="1"/>
                    </a:moveTo>
                    <a:cubicBezTo>
                      <a:pt x="761" y="1"/>
                      <a:pt x="0" y="761"/>
                      <a:pt x="0" y="1712"/>
                    </a:cubicBezTo>
                    <a:cubicBezTo>
                      <a:pt x="0" y="2664"/>
                      <a:pt x="761" y="3424"/>
                      <a:pt x="1712" y="3424"/>
                    </a:cubicBezTo>
                    <a:cubicBezTo>
                      <a:pt x="2663" y="3424"/>
                      <a:pt x="3424" y="2664"/>
                      <a:pt x="3424" y="1712"/>
                    </a:cubicBezTo>
                    <a:cubicBezTo>
                      <a:pt x="3424" y="761"/>
                      <a:pt x="2663" y="1"/>
                      <a:pt x="17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3" name="Google Shape;3270;p43"/>
              <p:cNvSpPr/>
              <p:nvPr/>
            </p:nvSpPr>
            <p:spPr>
              <a:xfrm flipH="1">
                <a:off x="2760446" y="2404258"/>
                <a:ext cx="796556" cy="394676"/>
              </a:xfrm>
              <a:custGeom>
                <a:avLst/>
                <a:gdLst/>
                <a:ahLst/>
                <a:cxnLst/>
                <a:rect l="l" t="t" r="r" b="b"/>
                <a:pathLst>
                  <a:path w="16588" h="8219" extrusionOk="0">
                    <a:moveTo>
                      <a:pt x="16435" y="115"/>
                    </a:moveTo>
                    <a:lnTo>
                      <a:pt x="16435" y="8142"/>
                    </a:lnTo>
                    <a:lnTo>
                      <a:pt x="76" y="8142"/>
                    </a:lnTo>
                    <a:lnTo>
                      <a:pt x="76" y="115"/>
                    </a:lnTo>
                    <a:close/>
                    <a:moveTo>
                      <a:pt x="38" y="1"/>
                    </a:moveTo>
                    <a:cubicBezTo>
                      <a:pt x="38" y="1"/>
                      <a:pt x="0" y="1"/>
                      <a:pt x="0" y="39"/>
                    </a:cubicBezTo>
                    <a:lnTo>
                      <a:pt x="0" y="8180"/>
                    </a:lnTo>
                    <a:cubicBezTo>
                      <a:pt x="0" y="8180"/>
                      <a:pt x="0" y="8218"/>
                      <a:pt x="38" y="8218"/>
                    </a:cubicBezTo>
                    <a:lnTo>
                      <a:pt x="16587" y="8218"/>
                    </a:lnTo>
                    <a:lnTo>
                      <a:pt x="16587" y="39"/>
                    </a:lnTo>
                    <a:cubicBezTo>
                      <a:pt x="16587" y="39"/>
                      <a:pt x="16587" y="1"/>
                      <a:pt x="16549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4" name="Google Shape;3271;p43"/>
              <p:cNvSpPr/>
              <p:nvPr/>
            </p:nvSpPr>
            <p:spPr>
              <a:xfrm flipH="1">
                <a:off x="2431605" y="2778766"/>
                <a:ext cx="319765" cy="5522"/>
              </a:xfrm>
              <a:custGeom>
                <a:avLst/>
                <a:gdLst/>
                <a:ahLst/>
                <a:cxnLst/>
                <a:rect l="l" t="t" r="r" b="b"/>
                <a:pathLst>
                  <a:path w="6659" h="115" extrusionOk="0">
                    <a:moveTo>
                      <a:pt x="39" y="1"/>
                    </a:moveTo>
                    <a:cubicBezTo>
                      <a:pt x="39" y="1"/>
                      <a:pt x="1" y="1"/>
                      <a:pt x="1" y="39"/>
                    </a:cubicBezTo>
                    <a:cubicBezTo>
                      <a:pt x="1" y="39"/>
                      <a:pt x="1" y="115"/>
                      <a:pt x="39" y="115"/>
                    </a:cubicBezTo>
                    <a:lnTo>
                      <a:pt x="6582" y="115"/>
                    </a:lnTo>
                    <a:cubicBezTo>
                      <a:pt x="6620" y="115"/>
                      <a:pt x="6658" y="115"/>
                      <a:pt x="6620" y="39"/>
                    </a:cubicBezTo>
                    <a:cubicBezTo>
                      <a:pt x="6620" y="39"/>
                      <a:pt x="6620" y="1"/>
                      <a:pt x="658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5" name="Google Shape;3272;p43"/>
              <p:cNvSpPr/>
              <p:nvPr/>
            </p:nvSpPr>
            <p:spPr>
              <a:xfrm flipH="1">
                <a:off x="2705655" y="2360415"/>
                <a:ext cx="586468" cy="5522"/>
              </a:xfrm>
              <a:custGeom>
                <a:avLst/>
                <a:gdLst/>
                <a:ahLst/>
                <a:cxnLst/>
                <a:rect l="l" t="t" r="r" b="b"/>
                <a:pathLst>
                  <a:path w="12213" h="115" extrusionOk="0">
                    <a:moveTo>
                      <a:pt x="39" y="1"/>
                    </a:moveTo>
                    <a:cubicBezTo>
                      <a:pt x="39" y="1"/>
                      <a:pt x="0" y="1"/>
                      <a:pt x="0" y="77"/>
                    </a:cubicBezTo>
                    <a:cubicBezTo>
                      <a:pt x="0" y="77"/>
                      <a:pt x="0" y="115"/>
                      <a:pt x="39" y="115"/>
                    </a:cubicBezTo>
                    <a:lnTo>
                      <a:pt x="12137" y="115"/>
                    </a:lnTo>
                    <a:cubicBezTo>
                      <a:pt x="12175" y="115"/>
                      <a:pt x="12213" y="77"/>
                      <a:pt x="12175" y="77"/>
                    </a:cubicBezTo>
                    <a:cubicBezTo>
                      <a:pt x="12175" y="77"/>
                      <a:pt x="12175" y="1"/>
                      <a:pt x="12137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6" name="Google Shape;3273;p43"/>
              <p:cNvSpPr/>
              <p:nvPr/>
            </p:nvSpPr>
            <p:spPr>
              <a:xfrm flipH="1">
                <a:off x="3427252" y="2336694"/>
                <a:ext cx="367257" cy="522506"/>
              </a:xfrm>
              <a:custGeom>
                <a:avLst/>
                <a:gdLst/>
                <a:ahLst/>
                <a:cxnLst/>
                <a:rect l="l" t="t" r="r" b="b"/>
                <a:pathLst>
                  <a:path w="7648" h="10881" extrusionOk="0">
                    <a:moveTo>
                      <a:pt x="0" y="0"/>
                    </a:moveTo>
                    <a:lnTo>
                      <a:pt x="0" y="10881"/>
                    </a:lnTo>
                    <a:cubicBezTo>
                      <a:pt x="1598" y="9815"/>
                      <a:pt x="3196" y="8826"/>
                      <a:pt x="4794" y="7799"/>
                    </a:cubicBezTo>
                    <a:cubicBezTo>
                      <a:pt x="5745" y="7723"/>
                      <a:pt x="6696" y="7723"/>
                      <a:pt x="7647" y="7685"/>
                    </a:cubicBezTo>
                    <a:cubicBezTo>
                      <a:pt x="7609" y="6277"/>
                      <a:pt x="7609" y="4794"/>
                      <a:pt x="7609" y="3348"/>
                    </a:cubicBezTo>
                    <a:cubicBezTo>
                      <a:pt x="6658" y="3348"/>
                      <a:pt x="5745" y="3424"/>
                      <a:pt x="4794" y="3424"/>
                    </a:cubicBezTo>
                    <a:cubicBezTo>
                      <a:pt x="3196" y="2283"/>
                      <a:pt x="1598" y="1141"/>
                      <a:pt x="0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7" name="Google Shape;3274;p43"/>
              <p:cNvSpPr/>
              <p:nvPr/>
            </p:nvSpPr>
            <p:spPr>
              <a:xfrm flipH="1">
                <a:off x="2312852" y="2177747"/>
                <a:ext cx="244854" cy="314243"/>
              </a:xfrm>
              <a:custGeom>
                <a:avLst/>
                <a:gdLst/>
                <a:ahLst/>
                <a:cxnLst/>
                <a:rect l="l" t="t" r="r" b="b"/>
                <a:pathLst>
                  <a:path w="5099" h="6544" extrusionOk="0">
                    <a:moveTo>
                      <a:pt x="3120" y="0"/>
                    </a:moveTo>
                    <a:lnTo>
                      <a:pt x="0" y="5403"/>
                    </a:lnTo>
                    <a:lnTo>
                      <a:pt x="2017" y="6544"/>
                    </a:lnTo>
                    <a:cubicBezTo>
                      <a:pt x="2854" y="5060"/>
                      <a:pt x="3691" y="3614"/>
                      <a:pt x="4528" y="2169"/>
                    </a:cubicBezTo>
                    <a:lnTo>
                      <a:pt x="5098" y="1142"/>
                    </a:lnTo>
                    <a:lnTo>
                      <a:pt x="312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3275;p43"/>
              <p:cNvSpPr/>
              <p:nvPr/>
            </p:nvSpPr>
            <p:spPr>
              <a:xfrm flipH="1">
                <a:off x="2331024" y="2865756"/>
                <a:ext cx="314243" cy="1540097"/>
              </a:xfrm>
              <a:custGeom>
                <a:avLst/>
                <a:gdLst/>
                <a:ahLst/>
                <a:cxnLst/>
                <a:rect l="l" t="t" r="r" b="b"/>
                <a:pathLst>
                  <a:path w="6544" h="32072" extrusionOk="0">
                    <a:moveTo>
                      <a:pt x="875" y="0"/>
                    </a:moveTo>
                    <a:lnTo>
                      <a:pt x="0" y="153"/>
                    </a:lnTo>
                    <a:lnTo>
                      <a:pt x="5669" y="32071"/>
                    </a:lnTo>
                    <a:lnTo>
                      <a:pt x="6544" y="31919"/>
                    </a:lnTo>
                    <a:lnTo>
                      <a:pt x="875" y="0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3276;p43"/>
              <p:cNvSpPr/>
              <p:nvPr/>
            </p:nvSpPr>
            <p:spPr>
              <a:xfrm flipH="1">
                <a:off x="2466324" y="3398080"/>
                <a:ext cx="95032" cy="155345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3235" extrusionOk="0">
                    <a:moveTo>
                      <a:pt x="1446" y="1"/>
                    </a:moveTo>
                    <a:lnTo>
                      <a:pt x="0" y="267"/>
                    </a:lnTo>
                    <a:lnTo>
                      <a:pt x="533" y="3234"/>
                    </a:lnTo>
                    <a:lnTo>
                      <a:pt x="1978" y="3006"/>
                    </a:lnTo>
                    <a:lnTo>
                      <a:pt x="1446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0" name="Google Shape;3277;p43"/>
              <p:cNvSpPr/>
              <p:nvPr/>
            </p:nvSpPr>
            <p:spPr>
              <a:xfrm flipH="1">
                <a:off x="2285480" y="4366307"/>
                <a:ext cx="151647" cy="42066"/>
              </a:xfrm>
              <a:custGeom>
                <a:avLst/>
                <a:gdLst/>
                <a:ahLst/>
                <a:cxnLst/>
                <a:rect l="l" t="t" r="r" b="b"/>
                <a:pathLst>
                  <a:path w="3158" h="876" extrusionOk="0">
                    <a:moveTo>
                      <a:pt x="0" y="1"/>
                    </a:moveTo>
                    <a:lnTo>
                      <a:pt x="0" y="876"/>
                    </a:lnTo>
                    <a:lnTo>
                      <a:pt x="3158" y="876"/>
                    </a:lnTo>
                    <a:lnTo>
                      <a:pt x="3158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" name="Google Shape;3278;p43"/>
              <p:cNvSpPr/>
              <p:nvPr/>
            </p:nvSpPr>
            <p:spPr>
              <a:xfrm flipH="1">
                <a:off x="3292076" y="2850027"/>
                <a:ext cx="314291" cy="1541922"/>
              </a:xfrm>
              <a:custGeom>
                <a:avLst/>
                <a:gdLst/>
                <a:ahLst/>
                <a:cxnLst/>
                <a:rect l="l" t="t" r="r" b="b"/>
                <a:pathLst>
                  <a:path w="6545" h="32110" extrusionOk="0">
                    <a:moveTo>
                      <a:pt x="5669" y="0"/>
                    </a:moveTo>
                    <a:lnTo>
                      <a:pt x="1" y="31957"/>
                    </a:lnTo>
                    <a:lnTo>
                      <a:pt x="914" y="32110"/>
                    </a:lnTo>
                    <a:lnTo>
                      <a:pt x="6544" y="191"/>
                    </a:lnTo>
                    <a:lnTo>
                      <a:pt x="5669" y="0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2" name="Google Shape;3279;p43"/>
              <p:cNvSpPr/>
              <p:nvPr/>
            </p:nvSpPr>
            <p:spPr>
              <a:xfrm flipH="1">
                <a:off x="3376111" y="3399904"/>
                <a:ext cx="95032" cy="155345"/>
              </a:xfrm>
              <a:custGeom>
                <a:avLst/>
                <a:gdLst/>
                <a:ahLst/>
                <a:cxnLst/>
                <a:rect l="l" t="t" r="r" b="b"/>
                <a:pathLst>
                  <a:path w="1979" h="3235" extrusionOk="0">
                    <a:moveTo>
                      <a:pt x="533" y="1"/>
                    </a:moveTo>
                    <a:lnTo>
                      <a:pt x="0" y="2968"/>
                    </a:lnTo>
                    <a:lnTo>
                      <a:pt x="1446" y="3234"/>
                    </a:lnTo>
                    <a:lnTo>
                      <a:pt x="1978" y="229"/>
                    </a:lnTo>
                    <a:lnTo>
                      <a:pt x="533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3280;p43"/>
              <p:cNvSpPr/>
              <p:nvPr/>
            </p:nvSpPr>
            <p:spPr>
              <a:xfrm flipH="1">
                <a:off x="2252587" y="2060771"/>
                <a:ext cx="135224" cy="340174"/>
              </a:xfrm>
              <a:custGeom>
                <a:avLst/>
                <a:gdLst/>
                <a:ahLst/>
                <a:cxnLst/>
                <a:rect l="l" t="t" r="r" b="b"/>
                <a:pathLst>
                  <a:path w="2816" h="7084" extrusionOk="0">
                    <a:moveTo>
                      <a:pt x="549" y="1"/>
                    </a:moveTo>
                    <a:cubicBezTo>
                      <a:pt x="492" y="1"/>
                      <a:pt x="434" y="13"/>
                      <a:pt x="381" y="39"/>
                    </a:cubicBezTo>
                    <a:cubicBezTo>
                      <a:pt x="153" y="78"/>
                      <a:pt x="0" y="344"/>
                      <a:pt x="76" y="610"/>
                    </a:cubicBezTo>
                    <a:lnTo>
                      <a:pt x="1865" y="6773"/>
                    </a:lnTo>
                    <a:cubicBezTo>
                      <a:pt x="1933" y="6944"/>
                      <a:pt x="2123" y="7083"/>
                      <a:pt x="2353" y="7083"/>
                    </a:cubicBezTo>
                    <a:cubicBezTo>
                      <a:pt x="2380" y="7083"/>
                      <a:pt x="2407" y="7082"/>
                      <a:pt x="2435" y="7078"/>
                    </a:cubicBezTo>
                    <a:cubicBezTo>
                      <a:pt x="2663" y="7002"/>
                      <a:pt x="2816" y="6735"/>
                      <a:pt x="2701" y="6507"/>
                    </a:cubicBezTo>
                    <a:lnTo>
                      <a:pt x="951" y="306"/>
                    </a:lnTo>
                    <a:cubicBezTo>
                      <a:pt x="922" y="131"/>
                      <a:pt x="737" y="1"/>
                      <a:pt x="549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3281;p43"/>
              <p:cNvSpPr/>
              <p:nvPr/>
            </p:nvSpPr>
            <p:spPr>
              <a:xfrm flipH="1">
                <a:off x="2853605" y="2477344"/>
                <a:ext cx="292346" cy="228383"/>
              </a:xfrm>
              <a:custGeom>
                <a:avLst/>
                <a:gdLst/>
                <a:ahLst/>
                <a:cxnLst/>
                <a:rect l="l" t="t" r="r" b="b"/>
                <a:pathLst>
                  <a:path w="6088" h="4756" extrusionOk="0">
                    <a:moveTo>
                      <a:pt x="1179" y="0"/>
                    </a:moveTo>
                    <a:cubicBezTo>
                      <a:pt x="533" y="0"/>
                      <a:pt x="0" y="533"/>
                      <a:pt x="0" y="1180"/>
                    </a:cubicBezTo>
                    <a:lnTo>
                      <a:pt x="0" y="3577"/>
                    </a:lnTo>
                    <a:cubicBezTo>
                      <a:pt x="0" y="4223"/>
                      <a:pt x="533" y="4756"/>
                      <a:pt x="1179" y="4756"/>
                    </a:cubicBezTo>
                    <a:lnTo>
                      <a:pt x="4908" y="4756"/>
                    </a:lnTo>
                    <a:cubicBezTo>
                      <a:pt x="5554" y="4756"/>
                      <a:pt x="6087" y="4185"/>
                      <a:pt x="6087" y="3577"/>
                    </a:cubicBezTo>
                    <a:lnTo>
                      <a:pt x="6087" y="1180"/>
                    </a:lnTo>
                    <a:cubicBezTo>
                      <a:pt x="6087" y="533"/>
                      <a:pt x="5554" y="0"/>
                      <a:pt x="490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5" name="Google Shape;3282;p43"/>
              <p:cNvSpPr/>
              <p:nvPr/>
            </p:nvSpPr>
            <p:spPr>
              <a:xfrm>
                <a:off x="2964402" y="2530310"/>
                <a:ext cx="96904" cy="120626"/>
              </a:xfrm>
              <a:custGeom>
                <a:avLst/>
                <a:gdLst/>
                <a:ahLst/>
                <a:cxnLst/>
                <a:rect l="l" t="t" r="r" b="b"/>
                <a:pathLst>
                  <a:path w="2018" h="2512" extrusionOk="0">
                    <a:moveTo>
                      <a:pt x="1" y="1"/>
                    </a:moveTo>
                    <a:lnTo>
                      <a:pt x="1" y="2512"/>
                    </a:lnTo>
                    <a:cubicBezTo>
                      <a:pt x="686" y="2131"/>
                      <a:pt x="1370" y="1713"/>
                      <a:pt x="2017" y="1294"/>
                    </a:cubicBezTo>
                    <a:cubicBezTo>
                      <a:pt x="1332" y="838"/>
                      <a:pt x="648" y="419"/>
                      <a:pt x="1" y="1"/>
                    </a:cubicBez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6" name="Google Shape;3283;p43"/>
              <p:cNvSpPr/>
              <p:nvPr/>
            </p:nvSpPr>
            <p:spPr>
              <a:xfrm flipH="1">
                <a:off x="3502469" y="4366307"/>
                <a:ext cx="151647" cy="42066"/>
              </a:xfrm>
              <a:custGeom>
                <a:avLst/>
                <a:gdLst/>
                <a:ahLst/>
                <a:cxnLst/>
                <a:rect l="l" t="t" r="r" b="b"/>
                <a:pathLst>
                  <a:path w="3158" h="876" extrusionOk="0">
                    <a:moveTo>
                      <a:pt x="0" y="1"/>
                    </a:moveTo>
                    <a:lnTo>
                      <a:pt x="0" y="876"/>
                    </a:lnTo>
                    <a:lnTo>
                      <a:pt x="3158" y="876"/>
                    </a:lnTo>
                    <a:lnTo>
                      <a:pt x="3158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76" name="Google Shape;3284;p43"/>
            <p:cNvGrpSpPr/>
            <p:nvPr/>
          </p:nvGrpSpPr>
          <p:grpSpPr>
            <a:xfrm flipH="1">
              <a:off x="521729" y="3483478"/>
              <a:ext cx="1096153" cy="1023114"/>
              <a:chOff x="639451" y="3536905"/>
              <a:chExt cx="1096153" cy="1023114"/>
            </a:xfrm>
          </p:grpSpPr>
          <p:sp>
            <p:nvSpPr>
              <p:cNvPr id="77" name="Google Shape;3285;p43"/>
              <p:cNvSpPr/>
              <p:nvPr/>
            </p:nvSpPr>
            <p:spPr>
              <a:xfrm flipH="1">
                <a:off x="703365" y="3536905"/>
                <a:ext cx="570045" cy="571870"/>
              </a:xfrm>
              <a:custGeom>
                <a:avLst/>
                <a:gdLst/>
                <a:ahLst/>
                <a:cxnLst/>
                <a:rect l="l" t="t" r="r" b="b"/>
                <a:pathLst>
                  <a:path w="11871" h="11909" extrusionOk="0">
                    <a:moveTo>
                      <a:pt x="5935" y="1104"/>
                    </a:moveTo>
                    <a:cubicBezTo>
                      <a:pt x="6620" y="1104"/>
                      <a:pt x="7115" y="1599"/>
                      <a:pt x="7115" y="2284"/>
                    </a:cubicBezTo>
                    <a:cubicBezTo>
                      <a:pt x="7115" y="2968"/>
                      <a:pt x="6620" y="3463"/>
                      <a:pt x="5935" y="3463"/>
                    </a:cubicBezTo>
                    <a:cubicBezTo>
                      <a:pt x="5288" y="3463"/>
                      <a:pt x="4756" y="2968"/>
                      <a:pt x="4756" y="2284"/>
                    </a:cubicBezTo>
                    <a:cubicBezTo>
                      <a:pt x="4756" y="1599"/>
                      <a:pt x="5288" y="1104"/>
                      <a:pt x="5935" y="1104"/>
                    </a:cubicBezTo>
                    <a:close/>
                    <a:moveTo>
                      <a:pt x="5935" y="5441"/>
                    </a:moveTo>
                    <a:cubicBezTo>
                      <a:pt x="6240" y="5441"/>
                      <a:pt x="6468" y="5670"/>
                      <a:pt x="6468" y="6012"/>
                    </a:cubicBezTo>
                    <a:cubicBezTo>
                      <a:pt x="6468" y="6278"/>
                      <a:pt x="6240" y="6506"/>
                      <a:pt x="5935" y="6506"/>
                    </a:cubicBezTo>
                    <a:cubicBezTo>
                      <a:pt x="5669" y="6506"/>
                      <a:pt x="5403" y="6278"/>
                      <a:pt x="5403" y="6012"/>
                    </a:cubicBezTo>
                    <a:cubicBezTo>
                      <a:pt x="5403" y="5708"/>
                      <a:pt x="5669" y="5441"/>
                      <a:pt x="5935" y="5441"/>
                    </a:cubicBezTo>
                    <a:close/>
                    <a:moveTo>
                      <a:pt x="2245" y="4794"/>
                    </a:moveTo>
                    <a:cubicBezTo>
                      <a:pt x="2892" y="4794"/>
                      <a:pt x="3424" y="5327"/>
                      <a:pt x="3424" y="6012"/>
                    </a:cubicBezTo>
                    <a:cubicBezTo>
                      <a:pt x="3424" y="6621"/>
                      <a:pt x="2892" y="7191"/>
                      <a:pt x="2245" y="7191"/>
                    </a:cubicBezTo>
                    <a:cubicBezTo>
                      <a:pt x="1560" y="7191"/>
                      <a:pt x="1028" y="6659"/>
                      <a:pt x="1028" y="6012"/>
                    </a:cubicBezTo>
                    <a:cubicBezTo>
                      <a:pt x="1028" y="5327"/>
                      <a:pt x="1560" y="4794"/>
                      <a:pt x="2245" y="4794"/>
                    </a:cubicBezTo>
                    <a:close/>
                    <a:moveTo>
                      <a:pt x="9626" y="4794"/>
                    </a:moveTo>
                    <a:cubicBezTo>
                      <a:pt x="10310" y="4794"/>
                      <a:pt x="10843" y="5327"/>
                      <a:pt x="10843" y="6012"/>
                    </a:cubicBezTo>
                    <a:cubicBezTo>
                      <a:pt x="10843" y="6621"/>
                      <a:pt x="10310" y="7191"/>
                      <a:pt x="9626" y="7191"/>
                    </a:cubicBezTo>
                    <a:cubicBezTo>
                      <a:pt x="8979" y="7191"/>
                      <a:pt x="8446" y="6659"/>
                      <a:pt x="8446" y="6012"/>
                    </a:cubicBezTo>
                    <a:cubicBezTo>
                      <a:pt x="8446" y="5327"/>
                      <a:pt x="8979" y="4794"/>
                      <a:pt x="9626" y="4794"/>
                    </a:cubicBezTo>
                    <a:close/>
                    <a:moveTo>
                      <a:pt x="5935" y="8523"/>
                    </a:moveTo>
                    <a:cubicBezTo>
                      <a:pt x="6620" y="8523"/>
                      <a:pt x="7115" y="9017"/>
                      <a:pt x="7115" y="9702"/>
                    </a:cubicBezTo>
                    <a:cubicBezTo>
                      <a:pt x="7115" y="10387"/>
                      <a:pt x="6620" y="10882"/>
                      <a:pt x="5935" y="10882"/>
                    </a:cubicBezTo>
                    <a:cubicBezTo>
                      <a:pt x="5288" y="10882"/>
                      <a:pt x="4756" y="10387"/>
                      <a:pt x="4756" y="9702"/>
                    </a:cubicBezTo>
                    <a:cubicBezTo>
                      <a:pt x="4756" y="9017"/>
                      <a:pt x="5288" y="8523"/>
                      <a:pt x="5935" y="8523"/>
                    </a:cubicBezTo>
                    <a:close/>
                    <a:moveTo>
                      <a:pt x="5935" y="1"/>
                    </a:moveTo>
                    <a:cubicBezTo>
                      <a:pt x="2663" y="1"/>
                      <a:pt x="0" y="2664"/>
                      <a:pt x="0" y="5936"/>
                    </a:cubicBezTo>
                    <a:cubicBezTo>
                      <a:pt x="0" y="9246"/>
                      <a:pt x="2663" y="11909"/>
                      <a:pt x="5935" y="11909"/>
                    </a:cubicBezTo>
                    <a:cubicBezTo>
                      <a:pt x="9207" y="11909"/>
                      <a:pt x="11870" y="9246"/>
                      <a:pt x="11870" y="5936"/>
                    </a:cubicBezTo>
                    <a:cubicBezTo>
                      <a:pt x="11870" y="2702"/>
                      <a:pt x="9207" y="1"/>
                      <a:pt x="5935" y="1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" name="Google Shape;3286;p43"/>
              <p:cNvSpPr/>
              <p:nvPr/>
            </p:nvSpPr>
            <p:spPr>
              <a:xfrm flipH="1">
                <a:off x="796572" y="3626463"/>
                <a:ext cx="383680" cy="383680"/>
              </a:xfrm>
              <a:custGeom>
                <a:avLst/>
                <a:gdLst/>
                <a:ahLst/>
                <a:cxnLst/>
                <a:rect l="l" t="t" r="r" b="b"/>
                <a:pathLst>
                  <a:path w="7990" h="7990" extrusionOk="0">
                    <a:moveTo>
                      <a:pt x="3995" y="381"/>
                    </a:moveTo>
                    <a:cubicBezTo>
                      <a:pt x="6012" y="381"/>
                      <a:pt x="7609" y="1978"/>
                      <a:pt x="7609" y="3995"/>
                    </a:cubicBezTo>
                    <a:cubicBezTo>
                      <a:pt x="7609" y="5973"/>
                      <a:pt x="6012" y="7609"/>
                      <a:pt x="3995" y="7609"/>
                    </a:cubicBezTo>
                    <a:cubicBezTo>
                      <a:pt x="1979" y="7609"/>
                      <a:pt x="381" y="5973"/>
                      <a:pt x="381" y="3995"/>
                    </a:cubicBezTo>
                    <a:cubicBezTo>
                      <a:pt x="381" y="1978"/>
                      <a:pt x="1979" y="381"/>
                      <a:pt x="3995" y="381"/>
                    </a:cubicBezTo>
                    <a:close/>
                    <a:moveTo>
                      <a:pt x="3995" y="0"/>
                    </a:moveTo>
                    <a:cubicBezTo>
                      <a:pt x="1827" y="0"/>
                      <a:pt x="1" y="1788"/>
                      <a:pt x="1" y="3995"/>
                    </a:cubicBezTo>
                    <a:cubicBezTo>
                      <a:pt x="1" y="6163"/>
                      <a:pt x="1827" y="7989"/>
                      <a:pt x="3995" y="7989"/>
                    </a:cubicBezTo>
                    <a:cubicBezTo>
                      <a:pt x="6202" y="7989"/>
                      <a:pt x="7990" y="6239"/>
                      <a:pt x="7990" y="3995"/>
                    </a:cubicBezTo>
                    <a:cubicBezTo>
                      <a:pt x="7990" y="1788"/>
                      <a:pt x="6202" y="0"/>
                      <a:pt x="399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3287;p43"/>
              <p:cNvSpPr/>
              <p:nvPr/>
            </p:nvSpPr>
            <p:spPr>
              <a:xfrm flipH="1">
                <a:off x="639451" y="3831076"/>
                <a:ext cx="884240" cy="655857"/>
              </a:xfrm>
              <a:custGeom>
                <a:avLst/>
                <a:gdLst/>
                <a:ahLst/>
                <a:cxnLst/>
                <a:rect l="l" t="t" r="r" b="b"/>
                <a:pathLst>
                  <a:path w="18414" h="13658" extrusionOk="0">
                    <a:moveTo>
                      <a:pt x="0" y="0"/>
                    </a:moveTo>
                    <a:lnTo>
                      <a:pt x="0" y="13658"/>
                    </a:lnTo>
                    <a:lnTo>
                      <a:pt x="18414" y="13658"/>
                    </a:lnTo>
                    <a:lnTo>
                      <a:pt x="18414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3288;p43"/>
              <p:cNvSpPr/>
              <p:nvPr/>
            </p:nvSpPr>
            <p:spPr>
              <a:xfrm flipH="1">
                <a:off x="1163781" y="3957128"/>
                <a:ext cx="571822" cy="571822"/>
              </a:xfrm>
              <a:custGeom>
                <a:avLst/>
                <a:gdLst/>
                <a:ahLst/>
                <a:cxnLst/>
                <a:rect l="l" t="t" r="r" b="b"/>
                <a:pathLst>
                  <a:path w="11908" h="11908" extrusionOk="0">
                    <a:moveTo>
                      <a:pt x="5935" y="1065"/>
                    </a:moveTo>
                    <a:cubicBezTo>
                      <a:pt x="6620" y="1065"/>
                      <a:pt x="7152" y="1560"/>
                      <a:pt x="7152" y="2245"/>
                    </a:cubicBezTo>
                    <a:cubicBezTo>
                      <a:pt x="7152" y="2891"/>
                      <a:pt x="6620" y="3424"/>
                      <a:pt x="5935" y="3424"/>
                    </a:cubicBezTo>
                    <a:cubicBezTo>
                      <a:pt x="5288" y="3424"/>
                      <a:pt x="4756" y="2891"/>
                      <a:pt x="4756" y="2245"/>
                    </a:cubicBezTo>
                    <a:cubicBezTo>
                      <a:pt x="4756" y="1560"/>
                      <a:pt x="5288" y="1065"/>
                      <a:pt x="5935" y="1065"/>
                    </a:cubicBezTo>
                    <a:close/>
                    <a:moveTo>
                      <a:pt x="5897" y="5364"/>
                    </a:moveTo>
                    <a:cubicBezTo>
                      <a:pt x="6201" y="5364"/>
                      <a:pt x="6430" y="5631"/>
                      <a:pt x="6430" y="5935"/>
                    </a:cubicBezTo>
                    <a:cubicBezTo>
                      <a:pt x="6430" y="6239"/>
                      <a:pt x="6201" y="6468"/>
                      <a:pt x="5897" y="6468"/>
                    </a:cubicBezTo>
                    <a:cubicBezTo>
                      <a:pt x="5631" y="6468"/>
                      <a:pt x="5402" y="6239"/>
                      <a:pt x="5402" y="5935"/>
                    </a:cubicBezTo>
                    <a:cubicBezTo>
                      <a:pt x="5402" y="5669"/>
                      <a:pt x="5631" y="5364"/>
                      <a:pt x="5897" y="5364"/>
                    </a:cubicBezTo>
                    <a:close/>
                    <a:moveTo>
                      <a:pt x="2245" y="4756"/>
                    </a:moveTo>
                    <a:cubicBezTo>
                      <a:pt x="2930" y="4756"/>
                      <a:pt x="3424" y="5288"/>
                      <a:pt x="3424" y="5935"/>
                    </a:cubicBezTo>
                    <a:cubicBezTo>
                      <a:pt x="3424" y="6620"/>
                      <a:pt x="2930" y="7152"/>
                      <a:pt x="2245" y="7152"/>
                    </a:cubicBezTo>
                    <a:cubicBezTo>
                      <a:pt x="1598" y="7152"/>
                      <a:pt x="1065" y="6620"/>
                      <a:pt x="1065" y="5935"/>
                    </a:cubicBezTo>
                    <a:cubicBezTo>
                      <a:pt x="1065" y="5288"/>
                      <a:pt x="1598" y="4756"/>
                      <a:pt x="2245" y="4756"/>
                    </a:cubicBezTo>
                    <a:close/>
                    <a:moveTo>
                      <a:pt x="9663" y="4756"/>
                    </a:moveTo>
                    <a:cubicBezTo>
                      <a:pt x="10348" y="4756"/>
                      <a:pt x="10843" y="5288"/>
                      <a:pt x="10843" y="5935"/>
                    </a:cubicBezTo>
                    <a:cubicBezTo>
                      <a:pt x="10843" y="6620"/>
                      <a:pt x="10348" y="7152"/>
                      <a:pt x="9663" y="7152"/>
                    </a:cubicBezTo>
                    <a:cubicBezTo>
                      <a:pt x="9017" y="7152"/>
                      <a:pt x="8484" y="6620"/>
                      <a:pt x="8484" y="5935"/>
                    </a:cubicBezTo>
                    <a:cubicBezTo>
                      <a:pt x="8484" y="5288"/>
                      <a:pt x="9017" y="4756"/>
                      <a:pt x="9663" y="4756"/>
                    </a:cubicBezTo>
                    <a:close/>
                    <a:moveTo>
                      <a:pt x="5935" y="8484"/>
                    </a:moveTo>
                    <a:cubicBezTo>
                      <a:pt x="6620" y="8484"/>
                      <a:pt x="7152" y="8978"/>
                      <a:pt x="7152" y="9663"/>
                    </a:cubicBezTo>
                    <a:cubicBezTo>
                      <a:pt x="7152" y="10310"/>
                      <a:pt x="6620" y="10843"/>
                      <a:pt x="5935" y="10843"/>
                    </a:cubicBezTo>
                    <a:cubicBezTo>
                      <a:pt x="5288" y="10843"/>
                      <a:pt x="4756" y="10310"/>
                      <a:pt x="4756" y="9663"/>
                    </a:cubicBezTo>
                    <a:cubicBezTo>
                      <a:pt x="4756" y="8978"/>
                      <a:pt x="5288" y="8484"/>
                      <a:pt x="5935" y="8484"/>
                    </a:cubicBezTo>
                    <a:close/>
                    <a:moveTo>
                      <a:pt x="5935" y="0"/>
                    </a:moveTo>
                    <a:cubicBezTo>
                      <a:pt x="2663" y="0"/>
                      <a:pt x="0" y="2663"/>
                      <a:pt x="0" y="5935"/>
                    </a:cubicBezTo>
                    <a:cubicBezTo>
                      <a:pt x="0" y="9245"/>
                      <a:pt x="2663" y="11908"/>
                      <a:pt x="5935" y="11908"/>
                    </a:cubicBezTo>
                    <a:cubicBezTo>
                      <a:pt x="9245" y="11908"/>
                      <a:pt x="11908" y="9245"/>
                      <a:pt x="11908" y="5935"/>
                    </a:cubicBezTo>
                    <a:cubicBezTo>
                      <a:pt x="11908" y="2663"/>
                      <a:pt x="9245" y="0"/>
                      <a:pt x="5935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" name="Google Shape;3289;p43"/>
              <p:cNvSpPr/>
              <p:nvPr/>
            </p:nvSpPr>
            <p:spPr>
              <a:xfrm flipH="1">
                <a:off x="1256940" y="4046638"/>
                <a:ext cx="383680" cy="383680"/>
              </a:xfrm>
              <a:custGeom>
                <a:avLst/>
                <a:gdLst/>
                <a:ahLst/>
                <a:cxnLst/>
                <a:rect l="l" t="t" r="r" b="b"/>
                <a:pathLst>
                  <a:path w="7990" h="7990" extrusionOk="0">
                    <a:moveTo>
                      <a:pt x="3957" y="381"/>
                    </a:moveTo>
                    <a:cubicBezTo>
                      <a:pt x="5973" y="381"/>
                      <a:pt x="7609" y="1979"/>
                      <a:pt x="7609" y="3995"/>
                    </a:cubicBezTo>
                    <a:cubicBezTo>
                      <a:pt x="7609" y="5973"/>
                      <a:pt x="5973" y="7609"/>
                      <a:pt x="3957" y="7609"/>
                    </a:cubicBezTo>
                    <a:cubicBezTo>
                      <a:pt x="1979" y="7609"/>
                      <a:pt x="343" y="5973"/>
                      <a:pt x="343" y="3995"/>
                    </a:cubicBezTo>
                    <a:cubicBezTo>
                      <a:pt x="343" y="1979"/>
                      <a:pt x="1979" y="381"/>
                      <a:pt x="3957" y="381"/>
                    </a:cubicBezTo>
                    <a:close/>
                    <a:moveTo>
                      <a:pt x="3957" y="0"/>
                    </a:moveTo>
                    <a:cubicBezTo>
                      <a:pt x="1789" y="0"/>
                      <a:pt x="0" y="1788"/>
                      <a:pt x="0" y="3995"/>
                    </a:cubicBezTo>
                    <a:cubicBezTo>
                      <a:pt x="0" y="6163"/>
                      <a:pt x="1789" y="7989"/>
                      <a:pt x="3957" y="7989"/>
                    </a:cubicBezTo>
                    <a:cubicBezTo>
                      <a:pt x="6164" y="7989"/>
                      <a:pt x="7990" y="6163"/>
                      <a:pt x="7952" y="3995"/>
                    </a:cubicBezTo>
                    <a:cubicBezTo>
                      <a:pt x="7952" y="1788"/>
                      <a:pt x="6164" y="0"/>
                      <a:pt x="3957" y="0"/>
                    </a:cubicBez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2" name="Google Shape;3290;p43"/>
              <p:cNvSpPr/>
              <p:nvPr/>
            </p:nvSpPr>
            <p:spPr>
              <a:xfrm flipH="1">
                <a:off x="732610" y="4368132"/>
                <a:ext cx="933605" cy="191888"/>
              </a:xfrm>
              <a:custGeom>
                <a:avLst/>
                <a:gdLst/>
                <a:ahLst/>
                <a:cxnLst/>
                <a:rect l="l" t="t" r="r" b="b"/>
                <a:pathLst>
                  <a:path w="19442" h="3996" extrusionOk="0">
                    <a:moveTo>
                      <a:pt x="16778" y="1"/>
                    </a:moveTo>
                    <a:cubicBezTo>
                      <a:pt x="15865" y="1"/>
                      <a:pt x="15333" y="572"/>
                      <a:pt x="14724" y="1180"/>
                    </a:cubicBezTo>
                    <a:cubicBezTo>
                      <a:pt x="14305" y="1637"/>
                      <a:pt x="13887" y="2131"/>
                      <a:pt x="13164" y="2588"/>
                    </a:cubicBezTo>
                    <a:cubicBezTo>
                      <a:pt x="11809" y="3415"/>
                      <a:pt x="10356" y="3632"/>
                      <a:pt x="9041" y="3632"/>
                    </a:cubicBezTo>
                    <a:cubicBezTo>
                      <a:pt x="8179" y="3632"/>
                      <a:pt x="7375" y="3538"/>
                      <a:pt x="6697" y="3463"/>
                    </a:cubicBezTo>
                    <a:cubicBezTo>
                      <a:pt x="3729" y="3159"/>
                      <a:pt x="1599" y="1865"/>
                      <a:pt x="267" y="876"/>
                    </a:cubicBezTo>
                    <a:cubicBezTo>
                      <a:pt x="250" y="842"/>
                      <a:pt x="210" y="823"/>
                      <a:pt x="167" y="823"/>
                    </a:cubicBezTo>
                    <a:cubicBezTo>
                      <a:pt x="115" y="823"/>
                      <a:pt x="60" y="851"/>
                      <a:pt x="39" y="914"/>
                    </a:cubicBezTo>
                    <a:cubicBezTo>
                      <a:pt x="1" y="952"/>
                      <a:pt x="1" y="1104"/>
                      <a:pt x="77" y="1142"/>
                    </a:cubicBezTo>
                    <a:cubicBezTo>
                      <a:pt x="1408" y="2131"/>
                      <a:pt x="3653" y="3463"/>
                      <a:pt x="6659" y="3805"/>
                    </a:cubicBezTo>
                    <a:cubicBezTo>
                      <a:pt x="7305" y="3919"/>
                      <a:pt x="8180" y="3996"/>
                      <a:pt x="9017" y="3996"/>
                    </a:cubicBezTo>
                    <a:cubicBezTo>
                      <a:pt x="10425" y="3996"/>
                      <a:pt x="11947" y="3767"/>
                      <a:pt x="13316" y="2854"/>
                    </a:cubicBezTo>
                    <a:cubicBezTo>
                      <a:pt x="14077" y="2398"/>
                      <a:pt x="14534" y="1865"/>
                      <a:pt x="14952" y="1447"/>
                    </a:cubicBezTo>
                    <a:cubicBezTo>
                      <a:pt x="15599" y="800"/>
                      <a:pt x="16017" y="381"/>
                      <a:pt x="16778" y="381"/>
                    </a:cubicBezTo>
                    <a:cubicBezTo>
                      <a:pt x="17729" y="381"/>
                      <a:pt x="18909" y="1104"/>
                      <a:pt x="19023" y="1941"/>
                    </a:cubicBezTo>
                    <a:cubicBezTo>
                      <a:pt x="19061" y="2322"/>
                      <a:pt x="18909" y="2702"/>
                      <a:pt x="18642" y="3006"/>
                    </a:cubicBezTo>
                    <a:cubicBezTo>
                      <a:pt x="18376" y="3235"/>
                      <a:pt x="18024" y="3349"/>
                      <a:pt x="17644" y="3349"/>
                    </a:cubicBezTo>
                    <a:cubicBezTo>
                      <a:pt x="17263" y="3349"/>
                      <a:pt x="16854" y="3235"/>
                      <a:pt x="16474" y="3006"/>
                    </a:cubicBezTo>
                    <a:cubicBezTo>
                      <a:pt x="16442" y="2991"/>
                      <a:pt x="16404" y="2981"/>
                      <a:pt x="16368" y="2981"/>
                    </a:cubicBezTo>
                    <a:cubicBezTo>
                      <a:pt x="16316" y="2981"/>
                      <a:pt x="16268" y="3000"/>
                      <a:pt x="16246" y="3044"/>
                    </a:cubicBezTo>
                    <a:cubicBezTo>
                      <a:pt x="16208" y="3159"/>
                      <a:pt x="16208" y="3235"/>
                      <a:pt x="16284" y="3273"/>
                    </a:cubicBezTo>
                    <a:cubicBezTo>
                      <a:pt x="16714" y="3553"/>
                      <a:pt x="17200" y="3696"/>
                      <a:pt x="17655" y="3696"/>
                    </a:cubicBezTo>
                    <a:cubicBezTo>
                      <a:pt x="18125" y="3696"/>
                      <a:pt x="18561" y="3544"/>
                      <a:pt x="18871" y="3235"/>
                    </a:cubicBezTo>
                    <a:cubicBezTo>
                      <a:pt x="19251" y="2892"/>
                      <a:pt x="19441" y="2398"/>
                      <a:pt x="19403" y="1903"/>
                    </a:cubicBezTo>
                    <a:cubicBezTo>
                      <a:pt x="19289" y="800"/>
                      <a:pt x="17920" y="1"/>
                      <a:pt x="16778" y="1"/>
                    </a:cubicBez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23170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5833549"/>
              </p:ext>
            </p:extLst>
          </p:nvPr>
        </p:nvGraphicFramePr>
        <p:xfrm>
          <a:off x="146124" y="65705"/>
          <a:ext cx="8713789" cy="4702176"/>
        </p:xfrm>
        <a:graphic>
          <a:graphicData uri="http://schemas.openxmlformats.org/drawingml/2006/table">
            <a:tbl>
              <a:tblPr firstRow="1" firstCol="1" bandRow="1">
                <a:tableStyleId>{972E4075-48BA-432D-9D0B-96AB131EAAC3}</a:tableStyleId>
              </a:tblPr>
              <a:tblGrid>
                <a:gridCol w="41668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72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72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367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3672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30855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Date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_________ </a:t>
                      </a: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Name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___________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Poor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(2)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Sat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(3)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Good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 (4)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Brilliant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(5</a:t>
                      </a:r>
                      <a:r>
                        <a:rPr lang="ru-RU" sz="2000" b="1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ru-RU" sz="2000" b="1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168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5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I can speak about the genres of the </a:t>
                      </a:r>
                      <a:r>
                        <a:rPr lang="en-US" sz="2000" b="1" dirty="0" smtClean="0">
                          <a:effectLst/>
                        </a:rPr>
                        <a:t>films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66632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5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I can listen and understand the necessary </a:t>
                      </a:r>
                      <a:r>
                        <a:rPr lang="en-US" sz="2000" b="1" dirty="0" smtClean="0">
                          <a:effectLst/>
                        </a:rPr>
                        <a:t>information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6992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5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I can read and understand the text “Let’s go to the cinema</a:t>
                      </a:r>
                      <a:r>
                        <a:rPr lang="en-US" sz="2000" b="1" dirty="0" smtClean="0">
                          <a:effectLst/>
                        </a:rPr>
                        <a:t>”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1686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5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I can make up a dialogue and act it </a:t>
                      </a:r>
                      <a:r>
                        <a:rPr lang="en-US" sz="2000" b="1" dirty="0" smtClean="0">
                          <a:effectLst/>
                        </a:rPr>
                        <a:t>out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33689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07000"/>
                        </a:lnSpc>
                        <a:spcAft>
                          <a:spcPts val="1500"/>
                        </a:spcAft>
                        <a:tabLst>
                          <a:tab pos="457200" algn="l"/>
                        </a:tabLst>
                      </a:pPr>
                      <a:r>
                        <a:rPr lang="en-US" sz="2000" b="1" dirty="0">
                          <a:effectLst/>
                        </a:rPr>
                        <a:t>I can work in the </a:t>
                      </a:r>
                      <a:r>
                        <a:rPr lang="en-US" sz="2000" b="1" dirty="0" smtClean="0">
                          <a:effectLst/>
                        </a:rPr>
                        <a:t>group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Arial Black" panose="020B0A04020102020204" pitchFamily="34" charset="0"/>
                      </a:endParaRPr>
                    </a:p>
                  </a:txBody>
                  <a:tcPr marL="73032" marR="73032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4" name="Группа 3"/>
          <p:cNvGrpSpPr/>
          <p:nvPr/>
        </p:nvGrpSpPr>
        <p:grpSpPr>
          <a:xfrm>
            <a:off x="7003805" y="3796246"/>
            <a:ext cx="2035493" cy="1347254"/>
            <a:chOff x="5990870" y="2833818"/>
            <a:chExt cx="2641390" cy="1759452"/>
          </a:xfrm>
        </p:grpSpPr>
        <p:sp>
          <p:nvSpPr>
            <p:cNvPr id="5" name="Google Shape;289;p16"/>
            <p:cNvSpPr/>
            <p:nvPr/>
          </p:nvSpPr>
          <p:spPr>
            <a:xfrm flipH="1">
              <a:off x="5990870" y="3841017"/>
              <a:ext cx="1588770" cy="498569"/>
            </a:xfrm>
            <a:custGeom>
              <a:avLst/>
              <a:gdLst/>
              <a:ahLst/>
              <a:cxnLst/>
              <a:rect l="l" t="t" r="r" b="b"/>
              <a:pathLst>
                <a:path w="54989" h="17256" extrusionOk="0">
                  <a:moveTo>
                    <a:pt x="992" y="1"/>
                  </a:moveTo>
                  <a:lnTo>
                    <a:pt x="0" y="794"/>
                  </a:lnTo>
                  <a:cubicBezTo>
                    <a:pt x="8008" y="10649"/>
                    <a:pt x="14883" y="15664"/>
                    <a:pt x="20592" y="15664"/>
                  </a:cubicBezTo>
                  <a:cubicBezTo>
                    <a:pt x="21317" y="15664"/>
                    <a:pt x="22023" y="15583"/>
                    <a:pt x="22710" y="15421"/>
                  </a:cubicBezTo>
                  <a:cubicBezTo>
                    <a:pt x="25784" y="14677"/>
                    <a:pt x="27717" y="12644"/>
                    <a:pt x="29750" y="10413"/>
                  </a:cubicBezTo>
                  <a:cubicBezTo>
                    <a:pt x="32130" y="7884"/>
                    <a:pt x="34610" y="5207"/>
                    <a:pt x="39171" y="4513"/>
                  </a:cubicBezTo>
                  <a:cubicBezTo>
                    <a:pt x="39283" y="4497"/>
                    <a:pt x="40090" y="4384"/>
                    <a:pt x="41264" y="4384"/>
                  </a:cubicBezTo>
                  <a:cubicBezTo>
                    <a:pt x="43746" y="4384"/>
                    <a:pt x="47867" y="4889"/>
                    <a:pt x="50526" y="7884"/>
                  </a:cubicBezTo>
                  <a:cubicBezTo>
                    <a:pt x="51022" y="8430"/>
                    <a:pt x="53501" y="11504"/>
                    <a:pt x="52460" y="13686"/>
                  </a:cubicBezTo>
                  <a:cubicBezTo>
                    <a:pt x="51809" y="15022"/>
                    <a:pt x="50027" y="16017"/>
                    <a:pt x="47726" y="16017"/>
                  </a:cubicBezTo>
                  <a:cubicBezTo>
                    <a:pt x="46870" y="16017"/>
                    <a:pt x="45941" y="15879"/>
                    <a:pt x="44973" y="15570"/>
                  </a:cubicBezTo>
                  <a:lnTo>
                    <a:pt x="44576" y="16760"/>
                  </a:lnTo>
                  <a:cubicBezTo>
                    <a:pt x="45617" y="17107"/>
                    <a:pt x="46708" y="17256"/>
                    <a:pt x="47700" y="17256"/>
                  </a:cubicBezTo>
                  <a:cubicBezTo>
                    <a:pt x="50328" y="17256"/>
                    <a:pt x="52559" y="16214"/>
                    <a:pt x="53650" y="14281"/>
                  </a:cubicBezTo>
                  <a:cubicBezTo>
                    <a:pt x="54988" y="11355"/>
                    <a:pt x="52410" y="7984"/>
                    <a:pt x="51518" y="7091"/>
                  </a:cubicBezTo>
                  <a:cubicBezTo>
                    <a:pt x="48468" y="3698"/>
                    <a:pt x="43831" y="3148"/>
                    <a:pt x="41159" y="3148"/>
                  </a:cubicBezTo>
                  <a:cubicBezTo>
                    <a:pt x="39965" y="3148"/>
                    <a:pt x="39164" y="3258"/>
                    <a:pt x="39072" y="3273"/>
                  </a:cubicBezTo>
                  <a:cubicBezTo>
                    <a:pt x="33965" y="4017"/>
                    <a:pt x="31337" y="6942"/>
                    <a:pt x="28907" y="9570"/>
                  </a:cubicBezTo>
                  <a:cubicBezTo>
                    <a:pt x="26974" y="11603"/>
                    <a:pt x="25189" y="13586"/>
                    <a:pt x="22462" y="14181"/>
                  </a:cubicBezTo>
                  <a:cubicBezTo>
                    <a:pt x="21850" y="14328"/>
                    <a:pt x="21220" y="14400"/>
                    <a:pt x="20571" y="14400"/>
                  </a:cubicBezTo>
                  <a:cubicBezTo>
                    <a:pt x="15272" y="14400"/>
                    <a:pt x="8722" y="9542"/>
                    <a:pt x="9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Группа 5"/>
            <p:cNvGrpSpPr/>
            <p:nvPr/>
          </p:nvGrpSpPr>
          <p:grpSpPr>
            <a:xfrm>
              <a:off x="7133721" y="2833818"/>
              <a:ext cx="1498539" cy="1759452"/>
              <a:chOff x="118807" y="18640"/>
              <a:chExt cx="1498539" cy="1759452"/>
            </a:xfrm>
          </p:grpSpPr>
          <p:sp>
            <p:nvSpPr>
              <p:cNvPr id="7" name="Google Shape;286;p16"/>
              <p:cNvSpPr/>
              <p:nvPr/>
            </p:nvSpPr>
            <p:spPr>
              <a:xfrm flipH="1">
                <a:off x="1028516" y="1614763"/>
                <a:ext cx="113201" cy="163329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5653" extrusionOk="0">
                    <a:moveTo>
                      <a:pt x="1984" y="0"/>
                    </a:moveTo>
                    <a:cubicBezTo>
                      <a:pt x="1984" y="298"/>
                      <a:pt x="1885" y="1091"/>
                      <a:pt x="1339" y="1835"/>
                    </a:cubicBezTo>
                    <a:cubicBezTo>
                      <a:pt x="893" y="2479"/>
                      <a:pt x="348" y="2777"/>
                      <a:pt x="1" y="2926"/>
                    </a:cubicBezTo>
                    <a:cubicBezTo>
                      <a:pt x="447" y="2926"/>
                      <a:pt x="844" y="2975"/>
                      <a:pt x="1092" y="3075"/>
                    </a:cubicBezTo>
                    <a:cubicBezTo>
                      <a:pt x="1092" y="3075"/>
                      <a:pt x="1339" y="3223"/>
                      <a:pt x="1587" y="3422"/>
                    </a:cubicBezTo>
                    <a:cubicBezTo>
                      <a:pt x="2381" y="4017"/>
                      <a:pt x="2678" y="5455"/>
                      <a:pt x="2728" y="5653"/>
                    </a:cubicBezTo>
                    <a:cubicBezTo>
                      <a:pt x="2579" y="4661"/>
                      <a:pt x="2678" y="3769"/>
                      <a:pt x="2976" y="3322"/>
                    </a:cubicBezTo>
                    <a:cubicBezTo>
                      <a:pt x="3174" y="3025"/>
                      <a:pt x="3472" y="2777"/>
                      <a:pt x="3472" y="2777"/>
                    </a:cubicBezTo>
                    <a:cubicBezTo>
                      <a:pt x="3620" y="2678"/>
                      <a:pt x="3819" y="2529"/>
                      <a:pt x="3918" y="2479"/>
                    </a:cubicBezTo>
                    <a:cubicBezTo>
                      <a:pt x="3670" y="2430"/>
                      <a:pt x="3323" y="2281"/>
                      <a:pt x="2976" y="2033"/>
                    </a:cubicBezTo>
                    <a:cubicBezTo>
                      <a:pt x="2083" y="1289"/>
                      <a:pt x="1984" y="248"/>
                      <a:pt x="19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290;p16"/>
              <p:cNvSpPr/>
              <p:nvPr/>
            </p:nvSpPr>
            <p:spPr>
              <a:xfrm flipH="1">
                <a:off x="320505" y="219921"/>
                <a:ext cx="948425" cy="948396"/>
              </a:xfrm>
              <a:custGeom>
                <a:avLst/>
                <a:gdLst/>
                <a:ahLst/>
                <a:cxnLst/>
                <a:rect l="l" t="t" r="r" b="b"/>
                <a:pathLst>
                  <a:path w="32826" h="32825" extrusionOk="0">
                    <a:moveTo>
                      <a:pt x="16413" y="1141"/>
                    </a:moveTo>
                    <a:cubicBezTo>
                      <a:pt x="24793" y="1141"/>
                      <a:pt x="31586" y="7983"/>
                      <a:pt x="31586" y="16363"/>
                    </a:cubicBezTo>
                    <a:cubicBezTo>
                      <a:pt x="31586" y="24693"/>
                      <a:pt x="24793" y="31535"/>
                      <a:pt x="16413" y="31535"/>
                    </a:cubicBezTo>
                    <a:cubicBezTo>
                      <a:pt x="8033" y="31535"/>
                      <a:pt x="1240" y="24693"/>
                      <a:pt x="1240" y="16363"/>
                    </a:cubicBezTo>
                    <a:cubicBezTo>
                      <a:pt x="1240" y="7983"/>
                      <a:pt x="8033" y="1141"/>
                      <a:pt x="16413" y="1141"/>
                    </a:cubicBezTo>
                    <a:close/>
                    <a:moveTo>
                      <a:pt x="16413" y="0"/>
                    </a:moveTo>
                    <a:cubicBezTo>
                      <a:pt x="7389" y="0"/>
                      <a:pt x="1" y="7338"/>
                      <a:pt x="1" y="16412"/>
                    </a:cubicBezTo>
                    <a:cubicBezTo>
                      <a:pt x="1" y="25436"/>
                      <a:pt x="7389" y="32824"/>
                      <a:pt x="16413" y="32824"/>
                    </a:cubicBezTo>
                    <a:cubicBezTo>
                      <a:pt x="25487" y="32824"/>
                      <a:pt x="32825" y="25436"/>
                      <a:pt x="32825" y="16412"/>
                    </a:cubicBezTo>
                    <a:cubicBezTo>
                      <a:pt x="32825" y="7338"/>
                      <a:pt x="25487" y="0"/>
                      <a:pt x="16413" y="0"/>
                    </a:cubicBez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91;p16"/>
              <p:cNvSpPr/>
              <p:nvPr/>
            </p:nvSpPr>
            <p:spPr>
              <a:xfrm flipH="1">
                <a:off x="118807" y="18640"/>
                <a:ext cx="1378172" cy="1379617"/>
              </a:xfrm>
              <a:custGeom>
                <a:avLst/>
                <a:gdLst/>
                <a:ahLst/>
                <a:cxnLst/>
                <a:rect l="l" t="t" r="r" b="b"/>
                <a:pathLst>
                  <a:path w="47700" h="47750" extrusionOk="0">
                    <a:moveTo>
                      <a:pt x="23850" y="3124"/>
                    </a:moveTo>
                    <a:cubicBezTo>
                      <a:pt x="26032" y="3124"/>
                      <a:pt x="27817" y="4909"/>
                      <a:pt x="27817" y="7091"/>
                    </a:cubicBezTo>
                    <a:cubicBezTo>
                      <a:pt x="27817" y="9322"/>
                      <a:pt x="26032" y="11058"/>
                      <a:pt x="23850" y="11058"/>
                    </a:cubicBezTo>
                    <a:cubicBezTo>
                      <a:pt x="21668" y="11058"/>
                      <a:pt x="19883" y="9273"/>
                      <a:pt x="19883" y="7091"/>
                    </a:cubicBezTo>
                    <a:cubicBezTo>
                      <a:pt x="19883" y="4909"/>
                      <a:pt x="21668" y="3124"/>
                      <a:pt x="23850" y="3124"/>
                    </a:cubicBezTo>
                    <a:close/>
                    <a:moveTo>
                      <a:pt x="9952" y="10405"/>
                    </a:moveTo>
                    <a:cubicBezTo>
                      <a:pt x="10730" y="10405"/>
                      <a:pt x="11515" y="10633"/>
                      <a:pt x="12198" y="11107"/>
                    </a:cubicBezTo>
                    <a:cubicBezTo>
                      <a:pt x="13983" y="12347"/>
                      <a:pt x="14479" y="14826"/>
                      <a:pt x="13239" y="16611"/>
                    </a:cubicBezTo>
                    <a:cubicBezTo>
                      <a:pt x="12480" y="17734"/>
                      <a:pt x="11257" y="18318"/>
                      <a:pt x="10013" y="18318"/>
                    </a:cubicBezTo>
                    <a:cubicBezTo>
                      <a:pt x="9225" y="18318"/>
                      <a:pt x="8428" y="18083"/>
                      <a:pt x="7735" y="17603"/>
                    </a:cubicBezTo>
                    <a:cubicBezTo>
                      <a:pt x="5950" y="16363"/>
                      <a:pt x="5504" y="13884"/>
                      <a:pt x="6694" y="12099"/>
                    </a:cubicBezTo>
                    <a:cubicBezTo>
                      <a:pt x="7459" y="10997"/>
                      <a:pt x="8697" y="10405"/>
                      <a:pt x="9952" y="10405"/>
                    </a:cubicBezTo>
                    <a:close/>
                    <a:moveTo>
                      <a:pt x="37699" y="10455"/>
                    </a:moveTo>
                    <a:cubicBezTo>
                      <a:pt x="38954" y="10455"/>
                      <a:pt x="40191" y="11047"/>
                      <a:pt x="40956" y="12148"/>
                    </a:cubicBezTo>
                    <a:cubicBezTo>
                      <a:pt x="42196" y="13933"/>
                      <a:pt x="41750" y="16413"/>
                      <a:pt x="39965" y="17652"/>
                    </a:cubicBezTo>
                    <a:cubicBezTo>
                      <a:pt x="39268" y="18136"/>
                      <a:pt x="38465" y="18371"/>
                      <a:pt x="37672" y="18371"/>
                    </a:cubicBezTo>
                    <a:cubicBezTo>
                      <a:pt x="36433" y="18371"/>
                      <a:pt x="35217" y="17798"/>
                      <a:pt x="34461" y="16710"/>
                    </a:cubicBezTo>
                    <a:cubicBezTo>
                      <a:pt x="33221" y="14826"/>
                      <a:pt x="33618" y="12347"/>
                      <a:pt x="35452" y="11157"/>
                    </a:cubicBezTo>
                    <a:cubicBezTo>
                      <a:pt x="36136" y="10682"/>
                      <a:pt x="36921" y="10455"/>
                      <a:pt x="37699" y="10455"/>
                    </a:cubicBezTo>
                    <a:close/>
                    <a:moveTo>
                      <a:pt x="23850" y="19883"/>
                    </a:moveTo>
                    <a:cubicBezTo>
                      <a:pt x="26032" y="19883"/>
                      <a:pt x="27817" y="21718"/>
                      <a:pt x="27817" y="23900"/>
                    </a:cubicBezTo>
                    <a:cubicBezTo>
                      <a:pt x="27817" y="26131"/>
                      <a:pt x="26032" y="27866"/>
                      <a:pt x="23850" y="27866"/>
                    </a:cubicBezTo>
                    <a:cubicBezTo>
                      <a:pt x="21668" y="27866"/>
                      <a:pt x="19883" y="26032"/>
                      <a:pt x="19883" y="23900"/>
                    </a:cubicBezTo>
                    <a:cubicBezTo>
                      <a:pt x="19883" y="21718"/>
                      <a:pt x="21668" y="19883"/>
                      <a:pt x="23850" y="19883"/>
                    </a:cubicBezTo>
                    <a:close/>
                    <a:moveTo>
                      <a:pt x="37756" y="29483"/>
                    </a:moveTo>
                    <a:cubicBezTo>
                      <a:pt x="38522" y="29483"/>
                      <a:pt x="39292" y="29699"/>
                      <a:pt x="39965" y="30147"/>
                    </a:cubicBezTo>
                    <a:cubicBezTo>
                      <a:pt x="41700" y="31387"/>
                      <a:pt x="42196" y="33866"/>
                      <a:pt x="40956" y="35651"/>
                    </a:cubicBezTo>
                    <a:cubicBezTo>
                      <a:pt x="40183" y="36764"/>
                      <a:pt x="38929" y="37356"/>
                      <a:pt x="37661" y="37356"/>
                    </a:cubicBezTo>
                    <a:cubicBezTo>
                      <a:pt x="36895" y="37356"/>
                      <a:pt x="36125" y="37140"/>
                      <a:pt x="35452" y="36692"/>
                    </a:cubicBezTo>
                    <a:cubicBezTo>
                      <a:pt x="33667" y="35453"/>
                      <a:pt x="33221" y="32973"/>
                      <a:pt x="34461" y="31188"/>
                    </a:cubicBezTo>
                    <a:cubicBezTo>
                      <a:pt x="35234" y="30076"/>
                      <a:pt x="36488" y="29483"/>
                      <a:pt x="37756" y="29483"/>
                    </a:cubicBezTo>
                    <a:close/>
                    <a:moveTo>
                      <a:pt x="9967" y="29448"/>
                    </a:moveTo>
                    <a:cubicBezTo>
                      <a:pt x="11227" y="29448"/>
                      <a:pt x="12471" y="30052"/>
                      <a:pt x="13239" y="31188"/>
                    </a:cubicBezTo>
                    <a:cubicBezTo>
                      <a:pt x="14479" y="32973"/>
                      <a:pt x="13983" y="35453"/>
                      <a:pt x="12198" y="36692"/>
                    </a:cubicBezTo>
                    <a:cubicBezTo>
                      <a:pt x="11528" y="37157"/>
                      <a:pt x="10760" y="37378"/>
                      <a:pt x="9997" y="37378"/>
                    </a:cubicBezTo>
                    <a:cubicBezTo>
                      <a:pt x="8727" y="37378"/>
                      <a:pt x="7468" y="36766"/>
                      <a:pt x="6694" y="35651"/>
                    </a:cubicBezTo>
                    <a:cubicBezTo>
                      <a:pt x="5454" y="33866"/>
                      <a:pt x="5950" y="31387"/>
                      <a:pt x="7735" y="30147"/>
                    </a:cubicBezTo>
                    <a:cubicBezTo>
                      <a:pt x="8414" y="29676"/>
                      <a:pt x="9194" y="29448"/>
                      <a:pt x="9967" y="29448"/>
                    </a:cubicBezTo>
                    <a:close/>
                    <a:moveTo>
                      <a:pt x="23850" y="36692"/>
                    </a:moveTo>
                    <a:cubicBezTo>
                      <a:pt x="26032" y="36692"/>
                      <a:pt x="27817" y="38527"/>
                      <a:pt x="27817" y="40659"/>
                    </a:cubicBezTo>
                    <a:cubicBezTo>
                      <a:pt x="27817" y="42841"/>
                      <a:pt x="26032" y="44626"/>
                      <a:pt x="23850" y="44626"/>
                    </a:cubicBezTo>
                    <a:cubicBezTo>
                      <a:pt x="21668" y="44626"/>
                      <a:pt x="19883" y="42841"/>
                      <a:pt x="19883" y="40659"/>
                    </a:cubicBezTo>
                    <a:cubicBezTo>
                      <a:pt x="19883" y="38527"/>
                      <a:pt x="21668" y="36692"/>
                      <a:pt x="23850" y="36692"/>
                    </a:cubicBezTo>
                    <a:close/>
                    <a:moveTo>
                      <a:pt x="23850" y="0"/>
                    </a:moveTo>
                    <a:cubicBezTo>
                      <a:pt x="10661" y="0"/>
                      <a:pt x="0" y="10661"/>
                      <a:pt x="0" y="23900"/>
                    </a:cubicBezTo>
                    <a:cubicBezTo>
                      <a:pt x="0" y="37089"/>
                      <a:pt x="10661" y="47749"/>
                      <a:pt x="23850" y="47749"/>
                    </a:cubicBezTo>
                    <a:cubicBezTo>
                      <a:pt x="37039" y="47749"/>
                      <a:pt x="47700" y="36990"/>
                      <a:pt x="47700" y="23900"/>
                    </a:cubicBezTo>
                    <a:cubicBezTo>
                      <a:pt x="47700" y="10760"/>
                      <a:pt x="37039" y="0"/>
                      <a:pt x="23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339;p16"/>
              <p:cNvSpPr/>
              <p:nvPr/>
            </p:nvSpPr>
            <p:spPr>
              <a:xfrm flipH="1">
                <a:off x="1587211" y="1737961"/>
                <a:ext cx="3013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1043" h="546" extrusionOk="0">
                    <a:moveTo>
                      <a:pt x="943" y="1"/>
                    </a:moveTo>
                    <a:cubicBezTo>
                      <a:pt x="794" y="149"/>
                      <a:pt x="596" y="248"/>
                      <a:pt x="447" y="298"/>
                    </a:cubicBezTo>
                    <a:cubicBezTo>
                      <a:pt x="298" y="348"/>
                      <a:pt x="199" y="447"/>
                      <a:pt x="51" y="447"/>
                    </a:cubicBezTo>
                    <a:cubicBezTo>
                      <a:pt x="1" y="447"/>
                      <a:pt x="1" y="447"/>
                      <a:pt x="1" y="496"/>
                    </a:cubicBezTo>
                    <a:cubicBezTo>
                      <a:pt x="1" y="546"/>
                      <a:pt x="1" y="546"/>
                      <a:pt x="51" y="546"/>
                    </a:cubicBezTo>
                    <a:cubicBezTo>
                      <a:pt x="199" y="546"/>
                      <a:pt x="298" y="496"/>
                      <a:pt x="497" y="447"/>
                    </a:cubicBezTo>
                    <a:cubicBezTo>
                      <a:pt x="695" y="348"/>
                      <a:pt x="844" y="248"/>
                      <a:pt x="1042" y="149"/>
                    </a:cubicBezTo>
                    <a:lnTo>
                      <a:pt x="1042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346;p16"/>
              <p:cNvSpPr/>
              <p:nvPr/>
            </p:nvSpPr>
            <p:spPr>
              <a:xfrm flipH="1">
                <a:off x="1524196" y="1581797"/>
                <a:ext cx="61628" cy="90289"/>
              </a:xfrm>
              <a:custGeom>
                <a:avLst/>
                <a:gdLst/>
                <a:ahLst/>
                <a:cxnLst/>
                <a:rect l="l" t="t" r="r" b="b"/>
                <a:pathLst>
                  <a:path w="2133" h="3125" extrusionOk="0">
                    <a:moveTo>
                      <a:pt x="1092" y="1"/>
                    </a:moveTo>
                    <a:cubicBezTo>
                      <a:pt x="497" y="1"/>
                      <a:pt x="1" y="695"/>
                      <a:pt x="1" y="1538"/>
                    </a:cubicBezTo>
                    <a:cubicBezTo>
                      <a:pt x="1" y="2430"/>
                      <a:pt x="497" y="3125"/>
                      <a:pt x="1092" y="3125"/>
                    </a:cubicBezTo>
                    <a:cubicBezTo>
                      <a:pt x="1637" y="3125"/>
                      <a:pt x="2133" y="2430"/>
                      <a:pt x="2133" y="1538"/>
                    </a:cubicBezTo>
                    <a:cubicBezTo>
                      <a:pt x="2133" y="695"/>
                      <a:pt x="1637" y="1"/>
                      <a:pt x="1092" y="1"/>
                    </a:cubicBezTo>
                    <a:close/>
                  </a:path>
                </a:pathLst>
              </a:custGeom>
              <a:solidFill>
                <a:srgbClr val="F49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2857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0" name="Google Shape;700;p19"/>
          <p:cNvGrpSpPr/>
          <p:nvPr/>
        </p:nvGrpSpPr>
        <p:grpSpPr>
          <a:xfrm>
            <a:off x="150125" y="1719617"/>
            <a:ext cx="8925636" cy="1999397"/>
            <a:chOff x="513447" y="2193950"/>
            <a:chExt cx="8117198" cy="1375705"/>
          </a:xfrm>
        </p:grpSpPr>
        <p:grpSp>
          <p:nvGrpSpPr>
            <p:cNvPr id="701" name="Google Shape;701;p19"/>
            <p:cNvGrpSpPr/>
            <p:nvPr/>
          </p:nvGrpSpPr>
          <p:grpSpPr>
            <a:xfrm>
              <a:off x="513447" y="2193950"/>
              <a:ext cx="8117198" cy="1375705"/>
              <a:chOff x="513447" y="2574950"/>
              <a:chExt cx="8117198" cy="1375705"/>
            </a:xfrm>
          </p:grpSpPr>
          <p:grpSp>
            <p:nvGrpSpPr>
              <p:cNvPr id="702" name="Google Shape;702;p19"/>
              <p:cNvGrpSpPr/>
              <p:nvPr/>
            </p:nvGrpSpPr>
            <p:grpSpPr>
              <a:xfrm>
                <a:off x="4572008" y="2574950"/>
                <a:ext cx="4058637" cy="297952"/>
                <a:chOff x="513530" y="2581432"/>
                <a:chExt cx="8120523" cy="596143"/>
              </a:xfrm>
            </p:grpSpPr>
            <p:sp>
              <p:nvSpPr>
                <p:cNvPr id="703" name="Google Shape;703;p19"/>
                <p:cNvSpPr/>
                <p:nvPr/>
              </p:nvSpPr>
              <p:spPr>
                <a:xfrm rot="5400000">
                  <a:off x="2304679" y="906676"/>
                  <a:ext cx="479750" cy="4062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90" h="142553" extrusionOk="0">
                      <a:moveTo>
                        <a:pt x="9967" y="8677"/>
                      </a:moveTo>
                      <a:cubicBezTo>
                        <a:pt x="11702" y="8677"/>
                        <a:pt x="13140" y="10214"/>
                        <a:pt x="13140" y="12148"/>
                      </a:cubicBezTo>
                      <a:lnTo>
                        <a:pt x="13140" y="15123"/>
                      </a:lnTo>
                      <a:cubicBezTo>
                        <a:pt x="13140" y="17057"/>
                        <a:pt x="11702" y="18594"/>
                        <a:pt x="9967" y="18594"/>
                      </a:cubicBezTo>
                      <a:lnTo>
                        <a:pt x="4562" y="18594"/>
                      </a:lnTo>
                      <a:cubicBezTo>
                        <a:pt x="2827" y="18594"/>
                        <a:pt x="1389" y="17057"/>
                        <a:pt x="1389" y="15123"/>
                      </a:cubicBezTo>
                      <a:lnTo>
                        <a:pt x="1389" y="12148"/>
                      </a:lnTo>
                      <a:cubicBezTo>
                        <a:pt x="1389" y="10214"/>
                        <a:pt x="2827" y="8677"/>
                        <a:pt x="4562" y="8677"/>
                      </a:cubicBezTo>
                      <a:close/>
                      <a:moveTo>
                        <a:pt x="9967" y="22610"/>
                      </a:moveTo>
                      <a:cubicBezTo>
                        <a:pt x="11702" y="22610"/>
                        <a:pt x="13140" y="24197"/>
                        <a:pt x="13140" y="26081"/>
                      </a:cubicBezTo>
                      <a:lnTo>
                        <a:pt x="13140" y="29056"/>
                      </a:lnTo>
                      <a:cubicBezTo>
                        <a:pt x="13140" y="30990"/>
                        <a:pt x="11702" y="32527"/>
                        <a:pt x="9967" y="32527"/>
                      </a:cubicBezTo>
                      <a:lnTo>
                        <a:pt x="4562" y="32527"/>
                      </a:lnTo>
                      <a:cubicBezTo>
                        <a:pt x="2827" y="32527"/>
                        <a:pt x="1389" y="30990"/>
                        <a:pt x="1389" y="29056"/>
                      </a:cubicBezTo>
                      <a:lnTo>
                        <a:pt x="1389" y="26081"/>
                      </a:lnTo>
                      <a:cubicBezTo>
                        <a:pt x="1389" y="24197"/>
                        <a:pt x="2827" y="22610"/>
                        <a:pt x="4562" y="22610"/>
                      </a:cubicBezTo>
                      <a:close/>
                      <a:moveTo>
                        <a:pt x="9967" y="36989"/>
                      </a:moveTo>
                      <a:cubicBezTo>
                        <a:pt x="11702" y="36989"/>
                        <a:pt x="13140" y="38576"/>
                        <a:pt x="13140" y="40460"/>
                      </a:cubicBezTo>
                      <a:lnTo>
                        <a:pt x="13140" y="43435"/>
                      </a:lnTo>
                      <a:cubicBezTo>
                        <a:pt x="13140" y="45369"/>
                        <a:pt x="11702" y="46906"/>
                        <a:pt x="9967" y="46906"/>
                      </a:cubicBezTo>
                      <a:lnTo>
                        <a:pt x="4562" y="46906"/>
                      </a:lnTo>
                      <a:cubicBezTo>
                        <a:pt x="2827" y="46906"/>
                        <a:pt x="1389" y="45369"/>
                        <a:pt x="1389" y="43435"/>
                      </a:cubicBezTo>
                      <a:lnTo>
                        <a:pt x="1389" y="40460"/>
                      </a:lnTo>
                      <a:cubicBezTo>
                        <a:pt x="1389" y="38576"/>
                        <a:pt x="2827" y="36989"/>
                        <a:pt x="4562" y="36989"/>
                      </a:cubicBezTo>
                      <a:close/>
                      <a:moveTo>
                        <a:pt x="9967" y="50972"/>
                      </a:moveTo>
                      <a:cubicBezTo>
                        <a:pt x="11702" y="50972"/>
                        <a:pt x="13140" y="52509"/>
                        <a:pt x="13140" y="54443"/>
                      </a:cubicBezTo>
                      <a:lnTo>
                        <a:pt x="13140" y="57418"/>
                      </a:lnTo>
                      <a:cubicBezTo>
                        <a:pt x="13140" y="59302"/>
                        <a:pt x="11702" y="60839"/>
                        <a:pt x="9967" y="60839"/>
                      </a:cubicBezTo>
                      <a:lnTo>
                        <a:pt x="4562" y="60839"/>
                      </a:lnTo>
                      <a:cubicBezTo>
                        <a:pt x="2827" y="60839"/>
                        <a:pt x="1389" y="59302"/>
                        <a:pt x="1389" y="57418"/>
                      </a:cubicBezTo>
                      <a:lnTo>
                        <a:pt x="1389" y="54443"/>
                      </a:lnTo>
                      <a:cubicBezTo>
                        <a:pt x="1389" y="52509"/>
                        <a:pt x="2827" y="50972"/>
                        <a:pt x="4562" y="50972"/>
                      </a:cubicBezTo>
                      <a:close/>
                      <a:moveTo>
                        <a:pt x="9967" y="65996"/>
                      </a:moveTo>
                      <a:cubicBezTo>
                        <a:pt x="11702" y="65996"/>
                        <a:pt x="13140" y="67582"/>
                        <a:pt x="13140" y="69466"/>
                      </a:cubicBezTo>
                      <a:lnTo>
                        <a:pt x="13140" y="72441"/>
                      </a:lnTo>
                      <a:cubicBezTo>
                        <a:pt x="13140" y="74375"/>
                        <a:pt x="11702" y="75912"/>
                        <a:pt x="9967" y="75912"/>
                      </a:cubicBezTo>
                      <a:lnTo>
                        <a:pt x="4562" y="75912"/>
                      </a:lnTo>
                      <a:cubicBezTo>
                        <a:pt x="2827" y="75912"/>
                        <a:pt x="1389" y="74375"/>
                        <a:pt x="1389" y="72441"/>
                      </a:cubicBezTo>
                      <a:lnTo>
                        <a:pt x="1389" y="69466"/>
                      </a:lnTo>
                      <a:cubicBezTo>
                        <a:pt x="1389" y="67582"/>
                        <a:pt x="2827" y="65996"/>
                        <a:pt x="4562" y="65996"/>
                      </a:cubicBezTo>
                      <a:close/>
                      <a:moveTo>
                        <a:pt x="9967" y="79978"/>
                      </a:moveTo>
                      <a:cubicBezTo>
                        <a:pt x="11702" y="79978"/>
                        <a:pt x="13140" y="81515"/>
                        <a:pt x="13140" y="83449"/>
                      </a:cubicBezTo>
                      <a:lnTo>
                        <a:pt x="13140" y="86424"/>
                      </a:lnTo>
                      <a:cubicBezTo>
                        <a:pt x="13140" y="88308"/>
                        <a:pt x="11702" y="89895"/>
                        <a:pt x="9967" y="89895"/>
                      </a:cubicBezTo>
                      <a:lnTo>
                        <a:pt x="4562" y="89895"/>
                      </a:lnTo>
                      <a:cubicBezTo>
                        <a:pt x="2827" y="89895"/>
                        <a:pt x="1389" y="88308"/>
                        <a:pt x="1389" y="86424"/>
                      </a:cubicBezTo>
                      <a:lnTo>
                        <a:pt x="1389" y="83449"/>
                      </a:lnTo>
                      <a:cubicBezTo>
                        <a:pt x="1389" y="81515"/>
                        <a:pt x="2827" y="79978"/>
                        <a:pt x="4562" y="79978"/>
                      </a:cubicBezTo>
                      <a:close/>
                      <a:moveTo>
                        <a:pt x="9967" y="94308"/>
                      </a:moveTo>
                      <a:cubicBezTo>
                        <a:pt x="11702" y="94308"/>
                        <a:pt x="13140" y="95894"/>
                        <a:pt x="13140" y="97779"/>
                      </a:cubicBezTo>
                      <a:lnTo>
                        <a:pt x="13140" y="100803"/>
                      </a:lnTo>
                      <a:cubicBezTo>
                        <a:pt x="13140" y="102687"/>
                        <a:pt x="11702" y="104274"/>
                        <a:pt x="9967" y="104274"/>
                      </a:cubicBezTo>
                      <a:lnTo>
                        <a:pt x="4562" y="104274"/>
                      </a:lnTo>
                      <a:cubicBezTo>
                        <a:pt x="2827" y="104274"/>
                        <a:pt x="1389" y="102687"/>
                        <a:pt x="1389" y="100803"/>
                      </a:cubicBezTo>
                      <a:lnTo>
                        <a:pt x="1389" y="97779"/>
                      </a:lnTo>
                      <a:cubicBezTo>
                        <a:pt x="1389" y="95894"/>
                        <a:pt x="2827" y="94308"/>
                        <a:pt x="4562" y="94308"/>
                      </a:cubicBezTo>
                      <a:close/>
                      <a:moveTo>
                        <a:pt x="9967" y="108290"/>
                      </a:moveTo>
                      <a:cubicBezTo>
                        <a:pt x="11702" y="108290"/>
                        <a:pt x="13140" y="109827"/>
                        <a:pt x="13140" y="111761"/>
                      </a:cubicBezTo>
                      <a:lnTo>
                        <a:pt x="13140" y="114736"/>
                      </a:lnTo>
                      <a:cubicBezTo>
                        <a:pt x="13140" y="116670"/>
                        <a:pt x="11702" y="118207"/>
                        <a:pt x="9967" y="118207"/>
                      </a:cubicBezTo>
                      <a:lnTo>
                        <a:pt x="4562" y="118207"/>
                      </a:lnTo>
                      <a:cubicBezTo>
                        <a:pt x="2827" y="118207"/>
                        <a:pt x="1389" y="116670"/>
                        <a:pt x="1389" y="114736"/>
                      </a:cubicBezTo>
                      <a:lnTo>
                        <a:pt x="1389" y="111761"/>
                      </a:lnTo>
                      <a:cubicBezTo>
                        <a:pt x="1389" y="109827"/>
                        <a:pt x="2827" y="108290"/>
                        <a:pt x="4562" y="108290"/>
                      </a:cubicBezTo>
                      <a:close/>
                      <a:moveTo>
                        <a:pt x="9967" y="122124"/>
                      </a:moveTo>
                      <a:cubicBezTo>
                        <a:pt x="11702" y="122124"/>
                        <a:pt x="13140" y="123661"/>
                        <a:pt x="13140" y="125595"/>
                      </a:cubicBezTo>
                      <a:lnTo>
                        <a:pt x="13140" y="128570"/>
                      </a:lnTo>
                      <a:cubicBezTo>
                        <a:pt x="13140" y="130454"/>
                        <a:pt x="11702" y="132041"/>
                        <a:pt x="9967" y="132041"/>
                      </a:cubicBezTo>
                      <a:lnTo>
                        <a:pt x="4562" y="132041"/>
                      </a:lnTo>
                      <a:cubicBezTo>
                        <a:pt x="2827" y="132041"/>
                        <a:pt x="1389" y="130454"/>
                        <a:pt x="1389" y="128570"/>
                      </a:cubicBezTo>
                      <a:lnTo>
                        <a:pt x="1389" y="125595"/>
                      </a:lnTo>
                      <a:cubicBezTo>
                        <a:pt x="1389" y="123661"/>
                        <a:pt x="2827" y="122124"/>
                        <a:pt x="4562" y="122124"/>
                      </a:cubicBezTo>
                      <a:close/>
                      <a:moveTo>
                        <a:pt x="0" y="0"/>
                      </a:moveTo>
                      <a:lnTo>
                        <a:pt x="0" y="142553"/>
                      </a:lnTo>
                      <a:lnTo>
                        <a:pt x="1389" y="142553"/>
                      </a:lnTo>
                      <a:lnTo>
                        <a:pt x="1389" y="142354"/>
                      </a:lnTo>
                      <a:lnTo>
                        <a:pt x="1389" y="139379"/>
                      </a:lnTo>
                      <a:cubicBezTo>
                        <a:pt x="1389" y="137495"/>
                        <a:pt x="2827" y="135908"/>
                        <a:pt x="4562" y="135908"/>
                      </a:cubicBezTo>
                      <a:lnTo>
                        <a:pt x="9967" y="135908"/>
                      </a:lnTo>
                      <a:cubicBezTo>
                        <a:pt x="11702" y="135908"/>
                        <a:pt x="13140" y="137495"/>
                        <a:pt x="13140" y="139379"/>
                      </a:cubicBezTo>
                      <a:lnTo>
                        <a:pt x="13140" y="142354"/>
                      </a:lnTo>
                      <a:lnTo>
                        <a:pt x="13140" y="142553"/>
                      </a:lnTo>
                      <a:lnTo>
                        <a:pt x="19189" y="142553"/>
                      </a:lnTo>
                      <a:lnTo>
                        <a:pt x="19189" y="0"/>
                      </a:lnTo>
                      <a:lnTo>
                        <a:pt x="13140" y="0"/>
                      </a:lnTo>
                      <a:lnTo>
                        <a:pt x="13140" y="744"/>
                      </a:lnTo>
                      <a:cubicBezTo>
                        <a:pt x="13140" y="2678"/>
                        <a:pt x="11702" y="4215"/>
                        <a:pt x="9967" y="4215"/>
                      </a:cubicBezTo>
                      <a:lnTo>
                        <a:pt x="4562" y="4215"/>
                      </a:lnTo>
                      <a:cubicBezTo>
                        <a:pt x="2827" y="4215"/>
                        <a:pt x="1389" y="2678"/>
                        <a:pt x="1389" y="744"/>
                      </a:cubicBezTo>
                      <a:lnTo>
                        <a:pt x="1389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4" name="Google Shape;704;p19"/>
                <p:cNvSpPr/>
                <p:nvPr/>
              </p:nvSpPr>
              <p:spPr>
                <a:xfrm rot="5400000">
                  <a:off x="6363154" y="906676"/>
                  <a:ext cx="479750" cy="4062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90" h="142553" extrusionOk="0">
                      <a:moveTo>
                        <a:pt x="9967" y="8677"/>
                      </a:moveTo>
                      <a:cubicBezTo>
                        <a:pt x="11702" y="8677"/>
                        <a:pt x="13140" y="10214"/>
                        <a:pt x="13140" y="12148"/>
                      </a:cubicBezTo>
                      <a:lnTo>
                        <a:pt x="13140" y="15123"/>
                      </a:lnTo>
                      <a:cubicBezTo>
                        <a:pt x="13140" y="17057"/>
                        <a:pt x="11702" y="18594"/>
                        <a:pt x="9967" y="18594"/>
                      </a:cubicBezTo>
                      <a:lnTo>
                        <a:pt x="4562" y="18594"/>
                      </a:lnTo>
                      <a:cubicBezTo>
                        <a:pt x="2827" y="18594"/>
                        <a:pt x="1389" y="17057"/>
                        <a:pt x="1389" y="15123"/>
                      </a:cubicBezTo>
                      <a:lnTo>
                        <a:pt x="1389" y="12148"/>
                      </a:lnTo>
                      <a:cubicBezTo>
                        <a:pt x="1389" y="10214"/>
                        <a:pt x="2827" y="8677"/>
                        <a:pt x="4562" y="8677"/>
                      </a:cubicBezTo>
                      <a:close/>
                      <a:moveTo>
                        <a:pt x="9967" y="22610"/>
                      </a:moveTo>
                      <a:cubicBezTo>
                        <a:pt x="11702" y="22610"/>
                        <a:pt x="13140" y="24197"/>
                        <a:pt x="13140" y="26081"/>
                      </a:cubicBezTo>
                      <a:lnTo>
                        <a:pt x="13140" y="29056"/>
                      </a:lnTo>
                      <a:cubicBezTo>
                        <a:pt x="13140" y="30990"/>
                        <a:pt x="11702" y="32527"/>
                        <a:pt x="9967" y="32527"/>
                      </a:cubicBezTo>
                      <a:lnTo>
                        <a:pt x="4562" y="32527"/>
                      </a:lnTo>
                      <a:cubicBezTo>
                        <a:pt x="2827" y="32527"/>
                        <a:pt x="1389" y="30990"/>
                        <a:pt x="1389" y="29056"/>
                      </a:cubicBezTo>
                      <a:lnTo>
                        <a:pt x="1389" y="26081"/>
                      </a:lnTo>
                      <a:cubicBezTo>
                        <a:pt x="1389" y="24197"/>
                        <a:pt x="2827" y="22610"/>
                        <a:pt x="4562" y="22610"/>
                      </a:cubicBezTo>
                      <a:close/>
                      <a:moveTo>
                        <a:pt x="9967" y="36989"/>
                      </a:moveTo>
                      <a:cubicBezTo>
                        <a:pt x="11702" y="36989"/>
                        <a:pt x="13140" y="38576"/>
                        <a:pt x="13140" y="40460"/>
                      </a:cubicBezTo>
                      <a:lnTo>
                        <a:pt x="13140" y="43435"/>
                      </a:lnTo>
                      <a:cubicBezTo>
                        <a:pt x="13140" y="45369"/>
                        <a:pt x="11702" y="46906"/>
                        <a:pt x="9967" y="46906"/>
                      </a:cubicBezTo>
                      <a:lnTo>
                        <a:pt x="4562" y="46906"/>
                      </a:lnTo>
                      <a:cubicBezTo>
                        <a:pt x="2827" y="46906"/>
                        <a:pt x="1389" y="45369"/>
                        <a:pt x="1389" y="43435"/>
                      </a:cubicBezTo>
                      <a:lnTo>
                        <a:pt x="1389" y="40460"/>
                      </a:lnTo>
                      <a:cubicBezTo>
                        <a:pt x="1389" y="38576"/>
                        <a:pt x="2827" y="36989"/>
                        <a:pt x="4562" y="36989"/>
                      </a:cubicBezTo>
                      <a:close/>
                      <a:moveTo>
                        <a:pt x="9967" y="50972"/>
                      </a:moveTo>
                      <a:cubicBezTo>
                        <a:pt x="11702" y="50972"/>
                        <a:pt x="13140" y="52509"/>
                        <a:pt x="13140" y="54443"/>
                      </a:cubicBezTo>
                      <a:lnTo>
                        <a:pt x="13140" y="57418"/>
                      </a:lnTo>
                      <a:cubicBezTo>
                        <a:pt x="13140" y="59302"/>
                        <a:pt x="11702" y="60839"/>
                        <a:pt x="9967" y="60839"/>
                      </a:cubicBezTo>
                      <a:lnTo>
                        <a:pt x="4562" y="60839"/>
                      </a:lnTo>
                      <a:cubicBezTo>
                        <a:pt x="2827" y="60839"/>
                        <a:pt x="1389" y="59302"/>
                        <a:pt x="1389" y="57418"/>
                      </a:cubicBezTo>
                      <a:lnTo>
                        <a:pt x="1389" y="54443"/>
                      </a:lnTo>
                      <a:cubicBezTo>
                        <a:pt x="1389" y="52509"/>
                        <a:pt x="2827" y="50972"/>
                        <a:pt x="4562" y="50972"/>
                      </a:cubicBezTo>
                      <a:close/>
                      <a:moveTo>
                        <a:pt x="9967" y="65996"/>
                      </a:moveTo>
                      <a:cubicBezTo>
                        <a:pt x="11702" y="65996"/>
                        <a:pt x="13140" y="67582"/>
                        <a:pt x="13140" y="69466"/>
                      </a:cubicBezTo>
                      <a:lnTo>
                        <a:pt x="13140" y="72441"/>
                      </a:lnTo>
                      <a:cubicBezTo>
                        <a:pt x="13140" y="74375"/>
                        <a:pt x="11702" y="75912"/>
                        <a:pt x="9967" y="75912"/>
                      </a:cubicBezTo>
                      <a:lnTo>
                        <a:pt x="4562" y="75912"/>
                      </a:lnTo>
                      <a:cubicBezTo>
                        <a:pt x="2827" y="75912"/>
                        <a:pt x="1389" y="74375"/>
                        <a:pt x="1389" y="72441"/>
                      </a:cubicBezTo>
                      <a:lnTo>
                        <a:pt x="1389" y="69466"/>
                      </a:lnTo>
                      <a:cubicBezTo>
                        <a:pt x="1389" y="67582"/>
                        <a:pt x="2827" y="65996"/>
                        <a:pt x="4562" y="65996"/>
                      </a:cubicBezTo>
                      <a:close/>
                      <a:moveTo>
                        <a:pt x="9967" y="79978"/>
                      </a:moveTo>
                      <a:cubicBezTo>
                        <a:pt x="11702" y="79978"/>
                        <a:pt x="13140" y="81515"/>
                        <a:pt x="13140" y="83449"/>
                      </a:cubicBezTo>
                      <a:lnTo>
                        <a:pt x="13140" y="86424"/>
                      </a:lnTo>
                      <a:cubicBezTo>
                        <a:pt x="13140" y="88308"/>
                        <a:pt x="11702" y="89895"/>
                        <a:pt x="9967" y="89895"/>
                      </a:cubicBezTo>
                      <a:lnTo>
                        <a:pt x="4562" y="89895"/>
                      </a:lnTo>
                      <a:cubicBezTo>
                        <a:pt x="2827" y="89895"/>
                        <a:pt x="1389" y="88308"/>
                        <a:pt x="1389" y="86424"/>
                      </a:cubicBezTo>
                      <a:lnTo>
                        <a:pt x="1389" y="83449"/>
                      </a:lnTo>
                      <a:cubicBezTo>
                        <a:pt x="1389" y="81515"/>
                        <a:pt x="2827" y="79978"/>
                        <a:pt x="4562" y="79978"/>
                      </a:cubicBezTo>
                      <a:close/>
                      <a:moveTo>
                        <a:pt x="9967" y="94308"/>
                      </a:moveTo>
                      <a:cubicBezTo>
                        <a:pt x="11702" y="94308"/>
                        <a:pt x="13140" y="95894"/>
                        <a:pt x="13140" y="97779"/>
                      </a:cubicBezTo>
                      <a:lnTo>
                        <a:pt x="13140" y="100803"/>
                      </a:lnTo>
                      <a:cubicBezTo>
                        <a:pt x="13140" y="102687"/>
                        <a:pt x="11702" y="104274"/>
                        <a:pt x="9967" y="104274"/>
                      </a:cubicBezTo>
                      <a:lnTo>
                        <a:pt x="4562" y="104274"/>
                      </a:lnTo>
                      <a:cubicBezTo>
                        <a:pt x="2827" y="104274"/>
                        <a:pt x="1389" y="102687"/>
                        <a:pt x="1389" y="100803"/>
                      </a:cubicBezTo>
                      <a:lnTo>
                        <a:pt x="1389" y="97779"/>
                      </a:lnTo>
                      <a:cubicBezTo>
                        <a:pt x="1389" y="95894"/>
                        <a:pt x="2827" y="94308"/>
                        <a:pt x="4562" y="94308"/>
                      </a:cubicBezTo>
                      <a:close/>
                      <a:moveTo>
                        <a:pt x="9967" y="108290"/>
                      </a:moveTo>
                      <a:cubicBezTo>
                        <a:pt x="11702" y="108290"/>
                        <a:pt x="13140" y="109827"/>
                        <a:pt x="13140" y="111761"/>
                      </a:cubicBezTo>
                      <a:lnTo>
                        <a:pt x="13140" y="114736"/>
                      </a:lnTo>
                      <a:cubicBezTo>
                        <a:pt x="13140" y="116670"/>
                        <a:pt x="11702" y="118207"/>
                        <a:pt x="9967" y="118207"/>
                      </a:cubicBezTo>
                      <a:lnTo>
                        <a:pt x="4562" y="118207"/>
                      </a:lnTo>
                      <a:cubicBezTo>
                        <a:pt x="2827" y="118207"/>
                        <a:pt x="1389" y="116670"/>
                        <a:pt x="1389" y="114736"/>
                      </a:cubicBezTo>
                      <a:lnTo>
                        <a:pt x="1389" y="111761"/>
                      </a:lnTo>
                      <a:cubicBezTo>
                        <a:pt x="1389" y="109827"/>
                        <a:pt x="2827" y="108290"/>
                        <a:pt x="4562" y="108290"/>
                      </a:cubicBezTo>
                      <a:close/>
                      <a:moveTo>
                        <a:pt x="9967" y="122124"/>
                      </a:moveTo>
                      <a:cubicBezTo>
                        <a:pt x="11702" y="122124"/>
                        <a:pt x="13140" y="123661"/>
                        <a:pt x="13140" y="125595"/>
                      </a:cubicBezTo>
                      <a:lnTo>
                        <a:pt x="13140" y="128570"/>
                      </a:lnTo>
                      <a:cubicBezTo>
                        <a:pt x="13140" y="130454"/>
                        <a:pt x="11702" y="132041"/>
                        <a:pt x="9967" y="132041"/>
                      </a:cubicBezTo>
                      <a:lnTo>
                        <a:pt x="4562" y="132041"/>
                      </a:lnTo>
                      <a:cubicBezTo>
                        <a:pt x="2827" y="132041"/>
                        <a:pt x="1389" y="130454"/>
                        <a:pt x="1389" y="128570"/>
                      </a:cubicBezTo>
                      <a:lnTo>
                        <a:pt x="1389" y="125595"/>
                      </a:lnTo>
                      <a:cubicBezTo>
                        <a:pt x="1389" y="123661"/>
                        <a:pt x="2827" y="122124"/>
                        <a:pt x="4562" y="122124"/>
                      </a:cubicBezTo>
                      <a:close/>
                      <a:moveTo>
                        <a:pt x="0" y="0"/>
                      </a:moveTo>
                      <a:lnTo>
                        <a:pt x="0" y="142553"/>
                      </a:lnTo>
                      <a:lnTo>
                        <a:pt x="1389" y="142553"/>
                      </a:lnTo>
                      <a:lnTo>
                        <a:pt x="1389" y="142354"/>
                      </a:lnTo>
                      <a:lnTo>
                        <a:pt x="1389" y="139379"/>
                      </a:lnTo>
                      <a:cubicBezTo>
                        <a:pt x="1389" y="137495"/>
                        <a:pt x="2827" y="135908"/>
                        <a:pt x="4562" y="135908"/>
                      </a:cubicBezTo>
                      <a:lnTo>
                        <a:pt x="9967" y="135908"/>
                      </a:lnTo>
                      <a:cubicBezTo>
                        <a:pt x="11702" y="135908"/>
                        <a:pt x="13140" y="137495"/>
                        <a:pt x="13140" y="139379"/>
                      </a:cubicBezTo>
                      <a:lnTo>
                        <a:pt x="13140" y="142354"/>
                      </a:lnTo>
                      <a:lnTo>
                        <a:pt x="13140" y="142553"/>
                      </a:lnTo>
                      <a:lnTo>
                        <a:pt x="19189" y="142553"/>
                      </a:lnTo>
                      <a:lnTo>
                        <a:pt x="19189" y="0"/>
                      </a:lnTo>
                      <a:lnTo>
                        <a:pt x="13140" y="0"/>
                      </a:lnTo>
                      <a:lnTo>
                        <a:pt x="13140" y="744"/>
                      </a:lnTo>
                      <a:cubicBezTo>
                        <a:pt x="13140" y="2678"/>
                        <a:pt x="11702" y="4215"/>
                        <a:pt x="9967" y="4215"/>
                      </a:cubicBezTo>
                      <a:lnTo>
                        <a:pt x="4562" y="4215"/>
                      </a:lnTo>
                      <a:cubicBezTo>
                        <a:pt x="2827" y="4215"/>
                        <a:pt x="1389" y="2678"/>
                        <a:pt x="1389" y="744"/>
                      </a:cubicBezTo>
                      <a:lnTo>
                        <a:pt x="1389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5" name="Google Shape;705;p19"/>
                <p:cNvSpPr/>
                <p:nvPr/>
              </p:nvSpPr>
              <p:spPr>
                <a:xfrm>
                  <a:off x="516274" y="2581432"/>
                  <a:ext cx="8116801" cy="123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06" name="Google Shape;706;p19"/>
              <p:cNvGrpSpPr/>
              <p:nvPr/>
            </p:nvGrpSpPr>
            <p:grpSpPr>
              <a:xfrm>
                <a:off x="4571922" y="3652701"/>
                <a:ext cx="4058637" cy="297954"/>
                <a:chOff x="513531" y="2581429"/>
                <a:chExt cx="8120523" cy="596146"/>
              </a:xfrm>
            </p:grpSpPr>
            <p:sp>
              <p:nvSpPr>
                <p:cNvPr id="707" name="Google Shape;707;p19"/>
                <p:cNvSpPr/>
                <p:nvPr/>
              </p:nvSpPr>
              <p:spPr>
                <a:xfrm rot="5400000">
                  <a:off x="2304679" y="906676"/>
                  <a:ext cx="479750" cy="4062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90" h="142553" extrusionOk="0">
                      <a:moveTo>
                        <a:pt x="9967" y="8677"/>
                      </a:moveTo>
                      <a:cubicBezTo>
                        <a:pt x="11702" y="8677"/>
                        <a:pt x="13140" y="10214"/>
                        <a:pt x="13140" y="12148"/>
                      </a:cubicBezTo>
                      <a:lnTo>
                        <a:pt x="13140" y="15123"/>
                      </a:lnTo>
                      <a:cubicBezTo>
                        <a:pt x="13140" y="17057"/>
                        <a:pt x="11702" y="18594"/>
                        <a:pt x="9967" y="18594"/>
                      </a:cubicBezTo>
                      <a:lnTo>
                        <a:pt x="4562" y="18594"/>
                      </a:lnTo>
                      <a:cubicBezTo>
                        <a:pt x="2827" y="18594"/>
                        <a:pt x="1389" y="17057"/>
                        <a:pt x="1389" y="15123"/>
                      </a:cubicBezTo>
                      <a:lnTo>
                        <a:pt x="1389" y="12148"/>
                      </a:lnTo>
                      <a:cubicBezTo>
                        <a:pt x="1389" y="10214"/>
                        <a:pt x="2827" y="8677"/>
                        <a:pt x="4562" y="8677"/>
                      </a:cubicBezTo>
                      <a:close/>
                      <a:moveTo>
                        <a:pt x="9967" y="22610"/>
                      </a:moveTo>
                      <a:cubicBezTo>
                        <a:pt x="11702" y="22610"/>
                        <a:pt x="13140" y="24197"/>
                        <a:pt x="13140" y="26081"/>
                      </a:cubicBezTo>
                      <a:lnTo>
                        <a:pt x="13140" y="29056"/>
                      </a:lnTo>
                      <a:cubicBezTo>
                        <a:pt x="13140" y="30990"/>
                        <a:pt x="11702" y="32527"/>
                        <a:pt x="9967" y="32527"/>
                      </a:cubicBezTo>
                      <a:lnTo>
                        <a:pt x="4562" y="32527"/>
                      </a:lnTo>
                      <a:cubicBezTo>
                        <a:pt x="2827" y="32527"/>
                        <a:pt x="1389" y="30990"/>
                        <a:pt x="1389" y="29056"/>
                      </a:cubicBezTo>
                      <a:lnTo>
                        <a:pt x="1389" y="26081"/>
                      </a:lnTo>
                      <a:cubicBezTo>
                        <a:pt x="1389" y="24197"/>
                        <a:pt x="2827" y="22610"/>
                        <a:pt x="4562" y="22610"/>
                      </a:cubicBezTo>
                      <a:close/>
                      <a:moveTo>
                        <a:pt x="9967" y="36989"/>
                      </a:moveTo>
                      <a:cubicBezTo>
                        <a:pt x="11702" y="36989"/>
                        <a:pt x="13140" y="38576"/>
                        <a:pt x="13140" y="40460"/>
                      </a:cubicBezTo>
                      <a:lnTo>
                        <a:pt x="13140" y="43435"/>
                      </a:lnTo>
                      <a:cubicBezTo>
                        <a:pt x="13140" y="45369"/>
                        <a:pt x="11702" y="46906"/>
                        <a:pt x="9967" y="46906"/>
                      </a:cubicBezTo>
                      <a:lnTo>
                        <a:pt x="4562" y="46906"/>
                      </a:lnTo>
                      <a:cubicBezTo>
                        <a:pt x="2827" y="46906"/>
                        <a:pt x="1389" y="45369"/>
                        <a:pt x="1389" y="43435"/>
                      </a:cubicBezTo>
                      <a:lnTo>
                        <a:pt x="1389" y="40460"/>
                      </a:lnTo>
                      <a:cubicBezTo>
                        <a:pt x="1389" y="38576"/>
                        <a:pt x="2827" y="36989"/>
                        <a:pt x="4562" y="36989"/>
                      </a:cubicBezTo>
                      <a:close/>
                      <a:moveTo>
                        <a:pt x="9967" y="50972"/>
                      </a:moveTo>
                      <a:cubicBezTo>
                        <a:pt x="11702" y="50972"/>
                        <a:pt x="13140" y="52509"/>
                        <a:pt x="13140" y="54443"/>
                      </a:cubicBezTo>
                      <a:lnTo>
                        <a:pt x="13140" y="57418"/>
                      </a:lnTo>
                      <a:cubicBezTo>
                        <a:pt x="13140" y="59302"/>
                        <a:pt x="11702" y="60839"/>
                        <a:pt x="9967" y="60839"/>
                      </a:cubicBezTo>
                      <a:lnTo>
                        <a:pt x="4562" y="60839"/>
                      </a:lnTo>
                      <a:cubicBezTo>
                        <a:pt x="2827" y="60839"/>
                        <a:pt x="1389" y="59302"/>
                        <a:pt x="1389" y="57418"/>
                      </a:cubicBezTo>
                      <a:lnTo>
                        <a:pt x="1389" y="54443"/>
                      </a:lnTo>
                      <a:cubicBezTo>
                        <a:pt x="1389" y="52509"/>
                        <a:pt x="2827" y="50972"/>
                        <a:pt x="4562" y="50972"/>
                      </a:cubicBezTo>
                      <a:close/>
                      <a:moveTo>
                        <a:pt x="9967" y="65996"/>
                      </a:moveTo>
                      <a:cubicBezTo>
                        <a:pt x="11702" y="65996"/>
                        <a:pt x="13140" y="67582"/>
                        <a:pt x="13140" y="69466"/>
                      </a:cubicBezTo>
                      <a:lnTo>
                        <a:pt x="13140" y="72441"/>
                      </a:lnTo>
                      <a:cubicBezTo>
                        <a:pt x="13140" y="74375"/>
                        <a:pt x="11702" y="75912"/>
                        <a:pt x="9967" y="75912"/>
                      </a:cubicBezTo>
                      <a:lnTo>
                        <a:pt x="4562" y="75912"/>
                      </a:lnTo>
                      <a:cubicBezTo>
                        <a:pt x="2827" y="75912"/>
                        <a:pt x="1389" y="74375"/>
                        <a:pt x="1389" y="72441"/>
                      </a:cubicBezTo>
                      <a:lnTo>
                        <a:pt x="1389" y="69466"/>
                      </a:lnTo>
                      <a:cubicBezTo>
                        <a:pt x="1389" y="67582"/>
                        <a:pt x="2827" y="65996"/>
                        <a:pt x="4562" y="65996"/>
                      </a:cubicBezTo>
                      <a:close/>
                      <a:moveTo>
                        <a:pt x="9967" y="79978"/>
                      </a:moveTo>
                      <a:cubicBezTo>
                        <a:pt x="11702" y="79978"/>
                        <a:pt x="13140" y="81515"/>
                        <a:pt x="13140" y="83449"/>
                      </a:cubicBezTo>
                      <a:lnTo>
                        <a:pt x="13140" y="86424"/>
                      </a:lnTo>
                      <a:cubicBezTo>
                        <a:pt x="13140" y="88308"/>
                        <a:pt x="11702" y="89895"/>
                        <a:pt x="9967" y="89895"/>
                      </a:cubicBezTo>
                      <a:lnTo>
                        <a:pt x="4562" y="89895"/>
                      </a:lnTo>
                      <a:cubicBezTo>
                        <a:pt x="2827" y="89895"/>
                        <a:pt x="1389" y="88308"/>
                        <a:pt x="1389" y="86424"/>
                      </a:cubicBezTo>
                      <a:lnTo>
                        <a:pt x="1389" y="83449"/>
                      </a:lnTo>
                      <a:cubicBezTo>
                        <a:pt x="1389" y="81515"/>
                        <a:pt x="2827" y="79978"/>
                        <a:pt x="4562" y="79978"/>
                      </a:cubicBezTo>
                      <a:close/>
                      <a:moveTo>
                        <a:pt x="9967" y="94308"/>
                      </a:moveTo>
                      <a:cubicBezTo>
                        <a:pt x="11702" y="94308"/>
                        <a:pt x="13140" y="95894"/>
                        <a:pt x="13140" y="97779"/>
                      </a:cubicBezTo>
                      <a:lnTo>
                        <a:pt x="13140" y="100803"/>
                      </a:lnTo>
                      <a:cubicBezTo>
                        <a:pt x="13140" y="102687"/>
                        <a:pt x="11702" y="104274"/>
                        <a:pt x="9967" y="104274"/>
                      </a:cubicBezTo>
                      <a:lnTo>
                        <a:pt x="4562" y="104274"/>
                      </a:lnTo>
                      <a:cubicBezTo>
                        <a:pt x="2827" y="104274"/>
                        <a:pt x="1389" y="102687"/>
                        <a:pt x="1389" y="100803"/>
                      </a:cubicBezTo>
                      <a:lnTo>
                        <a:pt x="1389" y="97779"/>
                      </a:lnTo>
                      <a:cubicBezTo>
                        <a:pt x="1389" y="95894"/>
                        <a:pt x="2827" y="94308"/>
                        <a:pt x="4562" y="94308"/>
                      </a:cubicBezTo>
                      <a:close/>
                      <a:moveTo>
                        <a:pt x="9967" y="108290"/>
                      </a:moveTo>
                      <a:cubicBezTo>
                        <a:pt x="11702" y="108290"/>
                        <a:pt x="13140" y="109827"/>
                        <a:pt x="13140" y="111761"/>
                      </a:cubicBezTo>
                      <a:lnTo>
                        <a:pt x="13140" y="114736"/>
                      </a:lnTo>
                      <a:cubicBezTo>
                        <a:pt x="13140" y="116670"/>
                        <a:pt x="11702" y="118207"/>
                        <a:pt x="9967" y="118207"/>
                      </a:cubicBezTo>
                      <a:lnTo>
                        <a:pt x="4562" y="118207"/>
                      </a:lnTo>
                      <a:cubicBezTo>
                        <a:pt x="2827" y="118207"/>
                        <a:pt x="1389" y="116670"/>
                        <a:pt x="1389" y="114736"/>
                      </a:cubicBezTo>
                      <a:lnTo>
                        <a:pt x="1389" y="111761"/>
                      </a:lnTo>
                      <a:cubicBezTo>
                        <a:pt x="1389" y="109827"/>
                        <a:pt x="2827" y="108290"/>
                        <a:pt x="4562" y="108290"/>
                      </a:cubicBezTo>
                      <a:close/>
                      <a:moveTo>
                        <a:pt x="9967" y="122124"/>
                      </a:moveTo>
                      <a:cubicBezTo>
                        <a:pt x="11702" y="122124"/>
                        <a:pt x="13140" y="123661"/>
                        <a:pt x="13140" y="125595"/>
                      </a:cubicBezTo>
                      <a:lnTo>
                        <a:pt x="13140" y="128570"/>
                      </a:lnTo>
                      <a:cubicBezTo>
                        <a:pt x="13140" y="130454"/>
                        <a:pt x="11702" y="132041"/>
                        <a:pt x="9967" y="132041"/>
                      </a:cubicBezTo>
                      <a:lnTo>
                        <a:pt x="4562" y="132041"/>
                      </a:lnTo>
                      <a:cubicBezTo>
                        <a:pt x="2827" y="132041"/>
                        <a:pt x="1389" y="130454"/>
                        <a:pt x="1389" y="128570"/>
                      </a:cubicBezTo>
                      <a:lnTo>
                        <a:pt x="1389" y="125595"/>
                      </a:lnTo>
                      <a:cubicBezTo>
                        <a:pt x="1389" y="123661"/>
                        <a:pt x="2827" y="122124"/>
                        <a:pt x="4562" y="122124"/>
                      </a:cubicBezTo>
                      <a:close/>
                      <a:moveTo>
                        <a:pt x="0" y="0"/>
                      </a:moveTo>
                      <a:lnTo>
                        <a:pt x="0" y="142553"/>
                      </a:lnTo>
                      <a:lnTo>
                        <a:pt x="1389" y="142553"/>
                      </a:lnTo>
                      <a:lnTo>
                        <a:pt x="1389" y="142354"/>
                      </a:lnTo>
                      <a:lnTo>
                        <a:pt x="1389" y="139379"/>
                      </a:lnTo>
                      <a:cubicBezTo>
                        <a:pt x="1389" y="137495"/>
                        <a:pt x="2827" y="135908"/>
                        <a:pt x="4562" y="135908"/>
                      </a:cubicBezTo>
                      <a:lnTo>
                        <a:pt x="9967" y="135908"/>
                      </a:lnTo>
                      <a:cubicBezTo>
                        <a:pt x="11702" y="135908"/>
                        <a:pt x="13140" y="137495"/>
                        <a:pt x="13140" y="139379"/>
                      </a:cubicBezTo>
                      <a:lnTo>
                        <a:pt x="13140" y="142354"/>
                      </a:lnTo>
                      <a:lnTo>
                        <a:pt x="13140" y="142553"/>
                      </a:lnTo>
                      <a:lnTo>
                        <a:pt x="19189" y="142553"/>
                      </a:lnTo>
                      <a:lnTo>
                        <a:pt x="19189" y="0"/>
                      </a:lnTo>
                      <a:lnTo>
                        <a:pt x="13140" y="0"/>
                      </a:lnTo>
                      <a:lnTo>
                        <a:pt x="13140" y="744"/>
                      </a:lnTo>
                      <a:cubicBezTo>
                        <a:pt x="13140" y="2678"/>
                        <a:pt x="11702" y="4215"/>
                        <a:pt x="9967" y="4215"/>
                      </a:cubicBezTo>
                      <a:lnTo>
                        <a:pt x="4562" y="4215"/>
                      </a:lnTo>
                      <a:cubicBezTo>
                        <a:pt x="2827" y="4215"/>
                        <a:pt x="1389" y="2678"/>
                        <a:pt x="1389" y="744"/>
                      </a:cubicBezTo>
                      <a:lnTo>
                        <a:pt x="1389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8" name="Google Shape;708;p19"/>
                <p:cNvSpPr/>
                <p:nvPr/>
              </p:nvSpPr>
              <p:spPr>
                <a:xfrm rot="5400000">
                  <a:off x="6363154" y="906676"/>
                  <a:ext cx="479750" cy="406204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9190" h="142553" extrusionOk="0">
                      <a:moveTo>
                        <a:pt x="9967" y="8677"/>
                      </a:moveTo>
                      <a:cubicBezTo>
                        <a:pt x="11702" y="8677"/>
                        <a:pt x="13140" y="10214"/>
                        <a:pt x="13140" y="12148"/>
                      </a:cubicBezTo>
                      <a:lnTo>
                        <a:pt x="13140" y="15123"/>
                      </a:lnTo>
                      <a:cubicBezTo>
                        <a:pt x="13140" y="17057"/>
                        <a:pt x="11702" y="18594"/>
                        <a:pt x="9967" y="18594"/>
                      </a:cubicBezTo>
                      <a:lnTo>
                        <a:pt x="4562" y="18594"/>
                      </a:lnTo>
                      <a:cubicBezTo>
                        <a:pt x="2827" y="18594"/>
                        <a:pt x="1389" y="17057"/>
                        <a:pt x="1389" y="15123"/>
                      </a:cubicBezTo>
                      <a:lnTo>
                        <a:pt x="1389" y="12148"/>
                      </a:lnTo>
                      <a:cubicBezTo>
                        <a:pt x="1389" y="10214"/>
                        <a:pt x="2827" y="8677"/>
                        <a:pt x="4562" y="8677"/>
                      </a:cubicBezTo>
                      <a:close/>
                      <a:moveTo>
                        <a:pt x="9967" y="22610"/>
                      </a:moveTo>
                      <a:cubicBezTo>
                        <a:pt x="11702" y="22610"/>
                        <a:pt x="13140" y="24197"/>
                        <a:pt x="13140" y="26081"/>
                      </a:cubicBezTo>
                      <a:lnTo>
                        <a:pt x="13140" y="29056"/>
                      </a:lnTo>
                      <a:cubicBezTo>
                        <a:pt x="13140" y="30990"/>
                        <a:pt x="11702" y="32527"/>
                        <a:pt x="9967" y="32527"/>
                      </a:cubicBezTo>
                      <a:lnTo>
                        <a:pt x="4562" y="32527"/>
                      </a:lnTo>
                      <a:cubicBezTo>
                        <a:pt x="2827" y="32527"/>
                        <a:pt x="1389" y="30990"/>
                        <a:pt x="1389" y="29056"/>
                      </a:cubicBezTo>
                      <a:lnTo>
                        <a:pt x="1389" y="26081"/>
                      </a:lnTo>
                      <a:cubicBezTo>
                        <a:pt x="1389" y="24197"/>
                        <a:pt x="2827" y="22610"/>
                        <a:pt x="4562" y="22610"/>
                      </a:cubicBezTo>
                      <a:close/>
                      <a:moveTo>
                        <a:pt x="9967" y="36989"/>
                      </a:moveTo>
                      <a:cubicBezTo>
                        <a:pt x="11702" y="36989"/>
                        <a:pt x="13140" y="38576"/>
                        <a:pt x="13140" y="40460"/>
                      </a:cubicBezTo>
                      <a:lnTo>
                        <a:pt x="13140" y="43435"/>
                      </a:lnTo>
                      <a:cubicBezTo>
                        <a:pt x="13140" y="45369"/>
                        <a:pt x="11702" y="46906"/>
                        <a:pt x="9967" y="46906"/>
                      </a:cubicBezTo>
                      <a:lnTo>
                        <a:pt x="4562" y="46906"/>
                      </a:lnTo>
                      <a:cubicBezTo>
                        <a:pt x="2827" y="46906"/>
                        <a:pt x="1389" y="45369"/>
                        <a:pt x="1389" y="43435"/>
                      </a:cubicBezTo>
                      <a:lnTo>
                        <a:pt x="1389" y="40460"/>
                      </a:lnTo>
                      <a:cubicBezTo>
                        <a:pt x="1389" y="38576"/>
                        <a:pt x="2827" y="36989"/>
                        <a:pt x="4562" y="36989"/>
                      </a:cubicBezTo>
                      <a:close/>
                      <a:moveTo>
                        <a:pt x="9967" y="50972"/>
                      </a:moveTo>
                      <a:cubicBezTo>
                        <a:pt x="11702" y="50972"/>
                        <a:pt x="13140" y="52509"/>
                        <a:pt x="13140" y="54443"/>
                      </a:cubicBezTo>
                      <a:lnTo>
                        <a:pt x="13140" y="57418"/>
                      </a:lnTo>
                      <a:cubicBezTo>
                        <a:pt x="13140" y="59302"/>
                        <a:pt x="11702" y="60839"/>
                        <a:pt x="9967" y="60839"/>
                      </a:cubicBezTo>
                      <a:lnTo>
                        <a:pt x="4562" y="60839"/>
                      </a:lnTo>
                      <a:cubicBezTo>
                        <a:pt x="2827" y="60839"/>
                        <a:pt x="1389" y="59302"/>
                        <a:pt x="1389" y="57418"/>
                      </a:cubicBezTo>
                      <a:lnTo>
                        <a:pt x="1389" y="54443"/>
                      </a:lnTo>
                      <a:cubicBezTo>
                        <a:pt x="1389" y="52509"/>
                        <a:pt x="2827" y="50972"/>
                        <a:pt x="4562" y="50972"/>
                      </a:cubicBezTo>
                      <a:close/>
                      <a:moveTo>
                        <a:pt x="9967" y="65996"/>
                      </a:moveTo>
                      <a:cubicBezTo>
                        <a:pt x="11702" y="65996"/>
                        <a:pt x="13140" y="67582"/>
                        <a:pt x="13140" y="69466"/>
                      </a:cubicBezTo>
                      <a:lnTo>
                        <a:pt x="13140" y="72441"/>
                      </a:lnTo>
                      <a:cubicBezTo>
                        <a:pt x="13140" y="74375"/>
                        <a:pt x="11702" y="75912"/>
                        <a:pt x="9967" y="75912"/>
                      </a:cubicBezTo>
                      <a:lnTo>
                        <a:pt x="4562" y="75912"/>
                      </a:lnTo>
                      <a:cubicBezTo>
                        <a:pt x="2827" y="75912"/>
                        <a:pt x="1389" y="74375"/>
                        <a:pt x="1389" y="72441"/>
                      </a:cubicBezTo>
                      <a:lnTo>
                        <a:pt x="1389" y="69466"/>
                      </a:lnTo>
                      <a:cubicBezTo>
                        <a:pt x="1389" y="67582"/>
                        <a:pt x="2827" y="65996"/>
                        <a:pt x="4562" y="65996"/>
                      </a:cubicBezTo>
                      <a:close/>
                      <a:moveTo>
                        <a:pt x="9967" y="79978"/>
                      </a:moveTo>
                      <a:cubicBezTo>
                        <a:pt x="11702" y="79978"/>
                        <a:pt x="13140" y="81515"/>
                        <a:pt x="13140" y="83449"/>
                      </a:cubicBezTo>
                      <a:lnTo>
                        <a:pt x="13140" y="86424"/>
                      </a:lnTo>
                      <a:cubicBezTo>
                        <a:pt x="13140" y="88308"/>
                        <a:pt x="11702" y="89895"/>
                        <a:pt x="9967" y="89895"/>
                      </a:cubicBezTo>
                      <a:lnTo>
                        <a:pt x="4562" y="89895"/>
                      </a:lnTo>
                      <a:cubicBezTo>
                        <a:pt x="2827" y="89895"/>
                        <a:pt x="1389" y="88308"/>
                        <a:pt x="1389" y="86424"/>
                      </a:cubicBezTo>
                      <a:lnTo>
                        <a:pt x="1389" y="83449"/>
                      </a:lnTo>
                      <a:cubicBezTo>
                        <a:pt x="1389" y="81515"/>
                        <a:pt x="2827" y="79978"/>
                        <a:pt x="4562" y="79978"/>
                      </a:cubicBezTo>
                      <a:close/>
                      <a:moveTo>
                        <a:pt x="9967" y="94308"/>
                      </a:moveTo>
                      <a:cubicBezTo>
                        <a:pt x="11702" y="94308"/>
                        <a:pt x="13140" y="95894"/>
                        <a:pt x="13140" y="97779"/>
                      </a:cubicBezTo>
                      <a:lnTo>
                        <a:pt x="13140" y="100803"/>
                      </a:lnTo>
                      <a:cubicBezTo>
                        <a:pt x="13140" y="102687"/>
                        <a:pt x="11702" y="104274"/>
                        <a:pt x="9967" y="104274"/>
                      </a:cubicBezTo>
                      <a:lnTo>
                        <a:pt x="4562" y="104274"/>
                      </a:lnTo>
                      <a:cubicBezTo>
                        <a:pt x="2827" y="104274"/>
                        <a:pt x="1389" y="102687"/>
                        <a:pt x="1389" y="100803"/>
                      </a:cubicBezTo>
                      <a:lnTo>
                        <a:pt x="1389" y="97779"/>
                      </a:lnTo>
                      <a:cubicBezTo>
                        <a:pt x="1389" y="95894"/>
                        <a:pt x="2827" y="94308"/>
                        <a:pt x="4562" y="94308"/>
                      </a:cubicBezTo>
                      <a:close/>
                      <a:moveTo>
                        <a:pt x="9967" y="108290"/>
                      </a:moveTo>
                      <a:cubicBezTo>
                        <a:pt x="11702" y="108290"/>
                        <a:pt x="13140" y="109827"/>
                        <a:pt x="13140" y="111761"/>
                      </a:cubicBezTo>
                      <a:lnTo>
                        <a:pt x="13140" y="114736"/>
                      </a:lnTo>
                      <a:cubicBezTo>
                        <a:pt x="13140" y="116670"/>
                        <a:pt x="11702" y="118207"/>
                        <a:pt x="9967" y="118207"/>
                      </a:cubicBezTo>
                      <a:lnTo>
                        <a:pt x="4562" y="118207"/>
                      </a:lnTo>
                      <a:cubicBezTo>
                        <a:pt x="2827" y="118207"/>
                        <a:pt x="1389" y="116670"/>
                        <a:pt x="1389" y="114736"/>
                      </a:cubicBezTo>
                      <a:lnTo>
                        <a:pt x="1389" y="111761"/>
                      </a:lnTo>
                      <a:cubicBezTo>
                        <a:pt x="1389" y="109827"/>
                        <a:pt x="2827" y="108290"/>
                        <a:pt x="4562" y="108290"/>
                      </a:cubicBezTo>
                      <a:close/>
                      <a:moveTo>
                        <a:pt x="9967" y="122124"/>
                      </a:moveTo>
                      <a:cubicBezTo>
                        <a:pt x="11702" y="122124"/>
                        <a:pt x="13140" y="123661"/>
                        <a:pt x="13140" y="125595"/>
                      </a:cubicBezTo>
                      <a:lnTo>
                        <a:pt x="13140" y="128570"/>
                      </a:lnTo>
                      <a:cubicBezTo>
                        <a:pt x="13140" y="130454"/>
                        <a:pt x="11702" y="132041"/>
                        <a:pt x="9967" y="132041"/>
                      </a:cubicBezTo>
                      <a:lnTo>
                        <a:pt x="4562" y="132041"/>
                      </a:lnTo>
                      <a:cubicBezTo>
                        <a:pt x="2827" y="132041"/>
                        <a:pt x="1389" y="130454"/>
                        <a:pt x="1389" y="128570"/>
                      </a:cubicBezTo>
                      <a:lnTo>
                        <a:pt x="1389" y="125595"/>
                      </a:lnTo>
                      <a:cubicBezTo>
                        <a:pt x="1389" y="123661"/>
                        <a:pt x="2827" y="122124"/>
                        <a:pt x="4562" y="122124"/>
                      </a:cubicBezTo>
                      <a:close/>
                      <a:moveTo>
                        <a:pt x="0" y="0"/>
                      </a:moveTo>
                      <a:lnTo>
                        <a:pt x="0" y="142553"/>
                      </a:lnTo>
                      <a:lnTo>
                        <a:pt x="1389" y="142553"/>
                      </a:lnTo>
                      <a:lnTo>
                        <a:pt x="1389" y="142354"/>
                      </a:lnTo>
                      <a:lnTo>
                        <a:pt x="1389" y="139379"/>
                      </a:lnTo>
                      <a:cubicBezTo>
                        <a:pt x="1389" y="137495"/>
                        <a:pt x="2827" y="135908"/>
                        <a:pt x="4562" y="135908"/>
                      </a:cubicBezTo>
                      <a:lnTo>
                        <a:pt x="9967" y="135908"/>
                      </a:lnTo>
                      <a:cubicBezTo>
                        <a:pt x="11702" y="135908"/>
                        <a:pt x="13140" y="137495"/>
                        <a:pt x="13140" y="139379"/>
                      </a:cubicBezTo>
                      <a:lnTo>
                        <a:pt x="13140" y="142354"/>
                      </a:lnTo>
                      <a:lnTo>
                        <a:pt x="13140" y="142553"/>
                      </a:lnTo>
                      <a:lnTo>
                        <a:pt x="19189" y="142553"/>
                      </a:lnTo>
                      <a:lnTo>
                        <a:pt x="19189" y="0"/>
                      </a:lnTo>
                      <a:lnTo>
                        <a:pt x="13140" y="0"/>
                      </a:lnTo>
                      <a:lnTo>
                        <a:pt x="13140" y="744"/>
                      </a:lnTo>
                      <a:cubicBezTo>
                        <a:pt x="13140" y="2678"/>
                        <a:pt x="11702" y="4215"/>
                        <a:pt x="9967" y="4215"/>
                      </a:cubicBezTo>
                      <a:lnTo>
                        <a:pt x="4562" y="4215"/>
                      </a:lnTo>
                      <a:cubicBezTo>
                        <a:pt x="2827" y="4215"/>
                        <a:pt x="1389" y="2678"/>
                        <a:pt x="1389" y="744"/>
                      </a:cubicBezTo>
                      <a:lnTo>
                        <a:pt x="1389" y="0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  <p:sp>
              <p:nvSpPr>
                <p:cNvPr id="709" name="Google Shape;709;p19"/>
                <p:cNvSpPr/>
                <p:nvPr/>
              </p:nvSpPr>
              <p:spPr>
                <a:xfrm>
                  <a:off x="516275" y="2581429"/>
                  <a:ext cx="8116800" cy="123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grpSp>
            <p:nvGrpSpPr>
              <p:cNvPr id="710" name="Google Shape;710;p19"/>
              <p:cNvGrpSpPr/>
              <p:nvPr/>
            </p:nvGrpSpPr>
            <p:grpSpPr>
              <a:xfrm>
                <a:off x="513447" y="2574951"/>
                <a:ext cx="8117103" cy="1375704"/>
                <a:chOff x="513447" y="2574951"/>
                <a:chExt cx="8117103" cy="1375704"/>
              </a:xfrm>
            </p:grpSpPr>
            <p:grpSp>
              <p:nvGrpSpPr>
                <p:cNvPr id="711" name="Google Shape;711;p19"/>
                <p:cNvGrpSpPr/>
                <p:nvPr/>
              </p:nvGrpSpPr>
              <p:grpSpPr>
                <a:xfrm>
                  <a:off x="513534" y="2574951"/>
                  <a:ext cx="4058637" cy="297954"/>
                  <a:chOff x="513531" y="2581429"/>
                  <a:chExt cx="8120523" cy="596146"/>
                </a:xfrm>
              </p:grpSpPr>
              <p:sp>
                <p:nvSpPr>
                  <p:cNvPr id="712" name="Google Shape;712;p19"/>
                  <p:cNvSpPr/>
                  <p:nvPr/>
                </p:nvSpPr>
                <p:spPr>
                  <a:xfrm rot="5400000">
                    <a:off x="2304679" y="906676"/>
                    <a:ext cx="479750" cy="40620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90" h="142553" extrusionOk="0">
                        <a:moveTo>
                          <a:pt x="9967" y="8677"/>
                        </a:moveTo>
                        <a:cubicBezTo>
                          <a:pt x="11702" y="8677"/>
                          <a:pt x="13140" y="10214"/>
                          <a:pt x="13140" y="12148"/>
                        </a:cubicBezTo>
                        <a:lnTo>
                          <a:pt x="13140" y="15123"/>
                        </a:lnTo>
                        <a:cubicBezTo>
                          <a:pt x="13140" y="17057"/>
                          <a:pt x="11702" y="18594"/>
                          <a:pt x="9967" y="18594"/>
                        </a:cubicBezTo>
                        <a:lnTo>
                          <a:pt x="4562" y="18594"/>
                        </a:lnTo>
                        <a:cubicBezTo>
                          <a:pt x="2827" y="18594"/>
                          <a:pt x="1389" y="17057"/>
                          <a:pt x="1389" y="15123"/>
                        </a:cubicBezTo>
                        <a:lnTo>
                          <a:pt x="1389" y="12148"/>
                        </a:lnTo>
                        <a:cubicBezTo>
                          <a:pt x="1389" y="10214"/>
                          <a:pt x="2827" y="8677"/>
                          <a:pt x="4562" y="8677"/>
                        </a:cubicBezTo>
                        <a:close/>
                        <a:moveTo>
                          <a:pt x="9967" y="22610"/>
                        </a:moveTo>
                        <a:cubicBezTo>
                          <a:pt x="11702" y="22610"/>
                          <a:pt x="13140" y="24197"/>
                          <a:pt x="13140" y="26081"/>
                        </a:cubicBezTo>
                        <a:lnTo>
                          <a:pt x="13140" y="29056"/>
                        </a:lnTo>
                        <a:cubicBezTo>
                          <a:pt x="13140" y="30990"/>
                          <a:pt x="11702" y="32527"/>
                          <a:pt x="9967" y="32527"/>
                        </a:cubicBezTo>
                        <a:lnTo>
                          <a:pt x="4562" y="32527"/>
                        </a:lnTo>
                        <a:cubicBezTo>
                          <a:pt x="2827" y="32527"/>
                          <a:pt x="1389" y="30990"/>
                          <a:pt x="1389" y="29056"/>
                        </a:cubicBezTo>
                        <a:lnTo>
                          <a:pt x="1389" y="26081"/>
                        </a:lnTo>
                        <a:cubicBezTo>
                          <a:pt x="1389" y="24197"/>
                          <a:pt x="2827" y="22610"/>
                          <a:pt x="4562" y="22610"/>
                        </a:cubicBezTo>
                        <a:close/>
                        <a:moveTo>
                          <a:pt x="9967" y="36989"/>
                        </a:moveTo>
                        <a:cubicBezTo>
                          <a:pt x="11702" y="36989"/>
                          <a:pt x="13140" y="38576"/>
                          <a:pt x="13140" y="40460"/>
                        </a:cubicBezTo>
                        <a:lnTo>
                          <a:pt x="13140" y="43435"/>
                        </a:lnTo>
                        <a:cubicBezTo>
                          <a:pt x="13140" y="45369"/>
                          <a:pt x="11702" y="46906"/>
                          <a:pt x="9967" y="46906"/>
                        </a:cubicBezTo>
                        <a:lnTo>
                          <a:pt x="4562" y="46906"/>
                        </a:lnTo>
                        <a:cubicBezTo>
                          <a:pt x="2827" y="46906"/>
                          <a:pt x="1389" y="45369"/>
                          <a:pt x="1389" y="43435"/>
                        </a:cubicBezTo>
                        <a:lnTo>
                          <a:pt x="1389" y="40460"/>
                        </a:lnTo>
                        <a:cubicBezTo>
                          <a:pt x="1389" y="38576"/>
                          <a:pt x="2827" y="36989"/>
                          <a:pt x="4562" y="36989"/>
                        </a:cubicBezTo>
                        <a:close/>
                        <a:moveTo>
                          <a:pt x="9967" y="50972"/>
                        </a:moveTo>
                        <a:cubicBezTo>
                          <a:pt x="11702" y="50972"/>
                          <a:pt x="13140" y="52509"/>
                          <a:pt x="13140" y="54443"/>
                        </a:cubicBezTo>
                        <a:lnTo>
                          <a:pt x="13140" y="57418"/>
                        </a:lnTo>
                        <a:cubicBezTo>
                          <a:pt x="13140" y="59302"/>
                          <a:pt x="11702" y="60839"/>
                          <a:pt x="9967" y="60839"/>
                        </a:cubicBezTo>
                        <a:lnTo>
                          <a:pt x="4562" y="60839"/>
                        </a:lnTo>
                        <a:cubicBezTo>
                          <a:pt x="2827" y="60839"/>
                          <a:pt x="1389" y="59302"/>
                          <a:pt x="1389" y="57418"/>
                        </a:cubicBezTo>
                        <a:lnTo>
                          <a:pt x="1389" y="54443"/>
                        </a:lnTo>
                        <a:cubicBezTo>
                          <a:pt x="1389" y="52509"/>
                          <a:pt x="2827" y="50972"/>
                          <a:pt x="4562" y="50972"/>
                        </a:cubicBezTo>
                        <a:close/>
                        <a:moveTo>
                          <a:pt x="9967" y="65996"/>
                        </a:moveTo>
                        <a:cubicBezTo>
                          <a:pt x="11702" y="65996"/>
                          <a:pt x="13140" y="67582"/>
                          <a:pt x="13140" y="69466"/>
                        </a:cubicBezTo>
                        <a:lnTo>
                          <a:pt x="13140" y="72441"/>
                        </a:lnTo>
                        <a:cubicBezTo>
                          <a:pt x="13140" y="74375"/>
                          <a:pt x="11702" y="75912"/>
                          <a:pt x="9967" y="75912"/>
                        </a:cubicBezTo>
                        <a:lnTo>
                          <a:pt x="4562" y="75912"/>
                        </a:lnTo>
                        <a:cubicBezTo>
                          <a:pt x="2827" y="75912"/>
                          <a:pt x="1389" y="74375"/>
                          <a:pt x="1389" y="72441"/>
                        </a:cubicBezTo>
                        <a:lnTo>
                          <a:pt x="1389" y="69466"/>
                        </a:lnTo>
                        <a:cubicBezTo>
                          <a:pt x="1389" y="67582"/>
                          <a:pt x="2827" y="65996"/>
                          <a:pt x="4562" y="65996"/>
                        </a:cubicBezTo>
                        <a:close/>
                        <a:moveTo>
                          <a:pt x="9967" y="79978"/>
                        </a:moveTo>
                        <a:cubicBezTo>
                          <a:pt x="11702" y="79978"/>
                          <a:pt x="13140" y="81515"/>
                          <a:pt x="13140" y="83449"/>
                        </a:cubicBezTo>
                        <a:lnTo>
                          <a:pt x="13140" y="86424"/>
                        </a:lnTo>
                        <a:cubicBezTo>
                          <a:pt x="13140" y="88308"/>
                          <a:pt x="11702" y="89895"/>
                          <a:pt x="9967" y="89895"/>
                        </a:cubicBezTo>
                        <a:lnTo>
                          <a:pt x="4562" y="89895"/>
                        </a:lnTo>
                        <a:cubicBezTo>
                          <a:pt x="2827" y="89895"/>
                          <a:pt x="1389" y="88308"/>
                          <a:pt x="1389" y="86424"/>
                        </a:cubicBezTo>
                        <a:lnTo>
                          <a:pt x="1389" y="83449"/>
                        </a:lnTo>
                        <a:cubicBezTo>
                          <a:pt x="1389" y="81515"/>
                          <a:pt x="2827" y="79978"/>
                          <a:pt x="4562" y="79978"/>
                        </a:cubicBezTo>
                        <a:close/>
                        <a:moveTo>
                          <a:pt x="9967" y="94308"/>
                        </a:moveTo>
                        <a:cubicBezTo>
                          <a:pt x="11702" y="94308"/>
                          <a:pt x="13140" y="95894"/>
                          <a:pt x="13140" y="97779"/>
                        </a:cubicBezTo>
                        <a:lnTo>
                          <a:pt x="13140" y="100803"/>
                        </a:lnTo>
                        <a:cubicBezTo>
                          <a:pt x="13140" y="102687"/>
                          <a:pt x="11702" y="104274"/>
                          <a:pt x="9967" y="104274"/>
                        </a:cubicBezTo>
                        <a:lnTo>
                          <a:pt x="4562" y="104274"/>
                        </a:lnTo>
                        <a:cubicBezTo>
                          <a:pt x="2827" y="104274"/>
                          <a:pt x="1389" y="102687"/>
                          <a:pt x="1389" y="100803"/>
                        </a:cubicBezTo>
                        <a:lnTo>
                          <a:pt x="1389" y="97779"/>
                        </a:lnTo>
                        <a:cubicBezTo>
                          <a:pt x="1389" y="95894"/>
                          <a:pt x="2827" y="94308"/>
                          <a:pt x="4562" y="94308"/>
                        </a:cubicBezTo>
                        <a:close/>
                        <a:moveTo>
                          <a:pt x="9967" y="108290"/>
                        </a:moveTo>
                        <a:cubicBezTo>
                          <a:pt x="11702" y="108290"/>
                          <a:pt x="13140" y="109827"/>
                          <a:pt x="13140" y="111761"/>
                        </a:cubicBezTo>
                        <a:lnTo>
                          <a:pt x="13140" y="114736"/>
                        </a:lnTo>
                        <a:cubicBezTo>
                          <a:pt x="13140" y="116670"/>
                          <a:pt x="11702" y="118207"/>
                          <a:pt x="9967" y="118207"/>
                        </a:cubicBezTo>
                        <a:lnTo>
                          <a:pt x="4562" y="118207"/>
                        </a:lnTo>
                        <a:cubicBezTo>
                          <a:pt x="2827" y="118207"/>
                          <a:pt x="1389" y="116670"/>
                          <a:pt x="1389" y="114736"/>
                        </a:cubicBezTo>
                        <a:lnTo>
                          <a:pt x="1389" y="111761"/>
                        </a:lnTo>
                        <a:cubicBezTo>
                          <a:pt x="1389" y="109827"/>
                          <a:pt x="2827" y="108290"/>
                          <a:pt x="4562" y="108290"/>
                        </a:cubicBezTo>
                        <a:close/>
                        <a:moveTo>
                          <a:pt x="9967" y="122124"/>
                        </a:moveTo>
                        <a:cubicBezTo>
                          <a:pt x="11702" y="122124"/>
                          <a:pt x="13140" y="123661"/>
                          <a:pt x="13140" y="125595"/>
                        </a:cubicBezTo>
                        <a:lnTo>
                          <a:pt x="13140" y="128570"/>
                        </a:lnTo>
                        <a:cubicBezTo>
                          <a:pt x="13140" y="130454"/>
                          <a:pt x="11702" y="132041"/>
                          <a:pt x="9967" y="132041"/>
                        </a:cubicBezTo>
                        <a:lnTo>
                          <a:pt x="4562" y="132041"/>
                        </a:lnTo>
                        <a:cubicBezTo>
                          <a:pt x="2827" y="132041"/>
                          <a:pt x="1389" y="130454"/>
                          <a:pt x="1389" y="128570"/>
                        </a:cubicBezTo>
                        <a:lnTo>
                          <a:pt x="1389" y="125595"/>
                        </a:lnTo>
                        <a:cubicBezTo>
                          <a:pt x="1389" y="123661"/>
                          <a:pt x="2827" y="122124"/>
                          <a:pt x="4562" y="122124"/>
                        </a:cubicBezTo>
                        <a:close/>
                        <a:moveTo>
                          <a:pt x="0" y="0"/>
                        </a:moveTo>
                        <a:lnTo>
                          <a:pt x="0" y="142553"/>
                        </a:lnTo>
                        <a:lnTo>
                          <a:pt x="1389" y="142553"/>
                        </a:lnTo>
                        <a:lnTo>
                          <a:pt x="1389" y="142354"/>
                        </a:lnTo>
                        <a:lnTo>
                          <a:pt x="1389" y="139379"/>
                        </a:lnTo>
                        <a:cubicBezTo>
                          <a:pt x="1389" y="137495"/>
                          <a:pt x="2827" y="135908"/>
                          <a:pt x="4562" y="135908"/>
                        </a:cubicBezTo>
                        <a:lnTo>
                          <a:pt x="9967" y="135908"/>
                        </a:lnTo>
                        <a:cubicBezTo>
                          <a:pt x="11702" y="135908"/>
                          <a:pt x="13140" y="137495"/>
                          <a:pt x="13140" y="139379"/>
                        </a:cubicBezTo>
                        <a:lnTo>
                          <a:pt x="13140" y="142354"/>
                        </a:lnTo>
                        <a:lnTo>
                          <a:pt x="13140" y="142553"/>
                        </a:lnTo>
                        <a:lnTo>
                          <a:pt x="19189" y="142553"/>
                        </a:lnTo>
                        <a:lnTo>
                          <a:pt x="19189" y="0"/>
                        </a:lnTo>
                        <a:lnTo>
                          <a:pt x="13140" y="0"/>
                        </a:lnTo>
                        <a:lnTo>
                          <a:pt x="13140" y="744"/>
                        </a:lnTo>
                        <a:cubicBezTo>
                          <a:pt x="13140" y="2678"/>
                          <a:pt x="11702" y="4215"/>
                          <a:pt x="9967" y="4215"/>
                        </a:cubicBezTo>
                        <a:lnTo>
                          <a:pt x="4562" y="4215"/>
                        </a:lnTo>
                        <a:cubicBezTo>
                          <a:pt x="2827" y="4215"/>
                          <a:pt x="1389" y="2678"/>
                          <a:pt x="1389" y="744"/>
                        </a:cubicBezTo>
                        <a:lnTo>
                          <a:pt x="13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3" name="Google Shape;713;p19"/>
                  <p:cNvSpPr/>
                  <p:nvPr/>
                </p:nvSpPr>
                <p:spPr>
                  <a:xfrm rot="5400000">
                    <a:off x="6363154" y="906676"/>
                    <a:ext cx="479750" cy="40620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90" h="142553" extrusionOk="0">
                        <a:moveTo>
                          <a:pt x="9967" y="8677"/>
                        </a:moveTo>
                        <a:cubicBezTo>
                          <a:pt x="11702" y="8677"/>
                          <a:pt x="13140" y="10214"/>
                          <a:pt x="13140" y="12148"/>
                        </a:cubicBezTo>
                        <a:lnTo>
                          <a:pt x="13140" y="15123"/>
                        </a:lnTo>
                        <a:cubicBezTo>
                          <a:pt x="13140" y="17057"/>
                          <a:pt x="11702" y="18594"/>
                          <a:pt x="9967" y="18594"/>
                        </a:cubicBezTo>
                        <a:lnTo>
                          <a:pt x="4562" y="18594"/>
                        </a:lnTo>
                        <a:cubicBezTo>
                          <a:pt x="2827" y="18594"/>
                          <a:pt x="1389" y="17057"/>
                          <a:pt x="1389" y="15123"/>
                        </a:cubicBezTo>
                        <a:lnTo>
                          <a:pt x="1389" y="12148"/>
                        </a:lnTo>
                        <a:cubicBezTo>
                          <a:pt x="1389" y="10214"/>
                          <a:pt x="2827" y="8677"/>
                          <a:pt x="4562" y="8677"/>
                        </a:cubicBezTo>
                        <a:close/>
                        <a:moveTo>
                          <a:pt x="9967" y="22610"/>
                        </a:moveTo>
                        <a:cubicBezTo>
                          <a:pt x="11702" y="22610"/>
                          <a:pt x="13140" y="24197"/>
                          <a:pt x="13140" y="26081"/>
                        </a:cubicBezTo>
                        <a:lnTo>
                          <a:pt x="13140" y="29056"/>
                        </a:lnTo>
                        <a:cubicBezTo>
                          <a:pt x="13140" y="30990"/>
                          <a:pt x="11702" y="32527"/>
                          <a:pt x="9967" y="32527"/>
                        </a:cubicBezTo>
                        <a:lnTo>
                          <a:pt x="4562" y="32527"/>
                        </a:lnTo>
                        <a:cubicBezTo>
                          <a:pt x="2827" y="32527"/>
                          <a:pt x="1389" y="30990"/>
                          <a:pt x="1389" y="29056"/>
                        </a:cubicBezTo>
                        <a:lnTo>
                          <a:pt x="1389" y="26081"/>
                        </a:lnTo>
                        <a:cubicBezTo>
                          <a:pt x="1389" y="24197"/>
                          <a:pt x="2827" y="22610"/>
                          <a:pt x="4562" y="22610"/>
                        </a:cubicBezTo>
                        <a:close/>
                        <a:moveTo>
                          <a:pt x="9967" y="36989"/>
                        </a:moveTo>
                        <a:cubicBezTo>
                          <a:pt x="11702" y="36989"/>
                          <a:pt x="13140" y="38576"/>
                          <a:pt x="13140" y="40460"/>
                        </a:cubicBezTo>
                        <a:lnTo>
                          <a:pt x="13140" y="43435"/>
                        </a:lnTo>
                        <a:cubicBezTo>
                          <a:pt x="13140" y="45369"/>
                          <a:pt x="11702" y="46906"/>
                          <a:pt x="9967" y="46906"/>
                        </a:cubicBezTo>
                        <a:lnTo>
                          <a:pt x="4562" y="46906"/>
                        </a:lnTo>
                        <a:cubicBezTo>
                          <a:pt x="2827" y="46906"/>
                          <a:pt x="1389" y="45369"/>
                          <a:pt x="1389" y="43435"/>
                        </a:cubicBezTo>
                        <a:lnTo>
                          <a:pt x="1389" y="40460"/>
                        </a:lnTo>
                        <a:cubicBezTo>
                          <a:pt x="1389" y="38576"/>
                          <a:pt x="2827" y="36989"/>
                          <a:pt x="4562" y="36989"/>
                        </a:cubicBezTo>
                        <a:close/>
                        <a:moveTo>
                          <a:pt x="9967" y="50972"/>
                        </a:moveTo>
                        <a:cubicBezTo>
                          <a:pt x="11702" y="50972"/>
                          <a:pt x="13140" y="52509"/>
                          <a:pt x="13140" y="54443"/>
                        </a:cubicBezTo>
                        <a:lnTo>
                          <a:pt x="13140" y="57418"/>
                        </a:lnTo>
                        <a:cubicBezTo>
                          <a:pt x="13140" y="59302"/>
                          <a:pt x="11702" y="60839"/>
                          <a:pt x="9967" y="60839"/>
                        </a:cubicBezTo>
                        <a:lnTo>
                          <a:pt x="4562" y="60839"/>
                        </a:lnTo>
                        <a:cubicBezTo>
                          <a:pt x="2827" y="60839"/>
                          <a:pt x="1389" y="59302"/>
                          <a:pt x="1389" y="57418"/>
                        </a:cubicBezTo>
                        <a:lnTo>
                          <a:pt x="1389" y="54443"/>
                        </a:lnTo>
                        <a:cubicBezTo>
                          <a:pt x="1389" y="52509"/>
                          <a:pt x="2827" y="50972"/>
                          <a:pt x="4562" y="50972"/>
                        </a:cubicBezTo>
                        <a:close/>
                        <a:moveTo>
                          <a:pt x="9967" y="65996"/>
                        </a:moveTo>
                        <a:cubicBezTo>
                          <a:pt x="11702" y="65996"/>
                          <a:pt x="13140" y="67582"/>
                          <a:pt x="13140" y="69466"/>
                        </a:cubicBezTo>
                        <a:lnTo>
                          <a:pt x="13140" y="72441"/>
                        </a:lnTo>
                        <a:cubicBezTo>
                          <a:pt x="13140" y="74375"/>
                          <a:pt x="11702" y="75912"/>
                          <a:pt x="9967" y="75912"/>
                        </a:cubicBezTo>
                        <a:lnTo>
                          <a:pt x="4562" y="75912"/>
                        </a:lnTo>
                        <a:cubicBezTo>
                          <a:pt x="2827" y="75912"/>
                          <a:pt x="1389" y="74375"/>
                          <a:pt x="1389" y="72441"/>
                        </a:cubicBezTo>
                        <a:lnTo>
                          <a:pt x="1389" y="69466"/>
                        </a:lnTo>
                        <a:cubicBezTo>
                          <a:pt x="1389" y="67582"/>
                          <a:pt x="2827" y="65996"/>
                          <a:pt x="4562" y="65996"/>
                        </a:cubicBezTo>
                        <a:close/>
                        <a:moveTo>
                          <a:pt x="9967" y="79978"/>
                        </a:moveTo>
                        <a:cubicBezTo>
                          <a:pt x="11702" y="79978"/>
                          <a:pt x="13140" y="81515"/>
                          <a:pt x="13140" y="83449"/>
                        </a:cubicBezTo>
                        <a:lnTo>
                          <a:pt x="13140" y="86424"/>
                        </a:lnTo>
                        <a:cubicBezTo>
                          <a:pt x="13140" y="88308"/>
                          <a:pt x="11702" y="89895"/>
                          <a:pt x="9967" y="89895"/>
                        </a:cubicBezTo>
                        <a:lnTo>
                          <a:pt x="4562" y="89895"/>
                        </a:lnTo>
                        <a:cubicBezTo>
                          <a:pt x="2827" y="89895"/>
                          <a:pt x="1389" y="88308"/>
                          <a:pt x="1389" y="86424"/>
                        </a:cubicBezTo>
                        <a:lnTo>
                          <a:pt x="1389" y="83449"/>
                        </a:lnTo>
                        <a:cubicBezTo>
                          <a:pt x="1389" y="81515"/>
                          <a:pt x="2827" y="79978"/>
                          <a:pt x="4562" y="79978"/>
                        </a:cubicBezTo>
                        <a:close/>
                        <a:moveTo>
                          <a:pt x="9967" y="94308"/>
                        </a:moveTo>
                        <a:cubicBezTo>
                          <a:pt x="11702" y="94308"/>
                          <a:pt x="13140" y="95894"/>
                          <a:pt x="13140" y="97779"/>
                        </a:cubicBezTo>
                        <a:lnTo>
                          <a:pt x="13140" y="100803"/>
                        </a:lnTo>
                        <a:cubicBezTo>
                          <a:pt x="13140" y="102687"/>
                          <a:pt x="11702" y="104274"/>
                          <a:pt x="9967" y="104274"/>
                        </a:cubicBezTo>
                        <a:lnTo>
                          <a:pt x="4562" y="104274"/>
                        </a:lnTo>
                        <a:cubicBezTo>
                          <a:pt x="2827" y="104274"/>
                          <a:pt x="1389" y="102687"/>
                          <a:pt x="1389" y="100803"/>
                        </a:cubicBezTo>
                        <a:lnTo>
                          <a:pt x="1389" y="97779"/>
                        </a:lnTo>
                        <a:cubicBezTo>
                          <a:pt x="1389" y="95894"/>
                          <a:pt x="2827" y="94308"/>
                          <a:pt x="4562" y="94308"/>
                        </a:cubicBezTo>
                        <a:close/>
                        <a:moveTo>
                          <a:pt x="9967" y="108290"/>
                        </a:moveTo>
                        <a:cubicBezTo>
                          <a:pt x="11702" y="108290"/>
                          <a:pt x="13140" y="109827"/>
                          <a:pt x="13140" y="111761"/>
                        </a:cubicBezTo>
                        <a:lnTo>
                          <a:pt x="13140" y="114736"/>
                        </a:lnTo>
                        <a:cubicBezTo>
                          <a:pt x="13140" y="116670"/>
                          <a:pt x="11702" y="118207"/>
                          <a:pt x="9967" y="118207"/>
                        </a:cubicBezTo>
                        <a:lnTo>
                          <a:pt x="4562" y="118207"/>
                        </a:lnTo>
                        <a:cubicBezTo>
                          <a:pt x="2827" y="118207"/>
                          <a:pt x="1389" y="116670"/>
                          <a:pt x="1389" y="114736"/>
                        </a:cubicBezTo>
                        <a:lnTo>
                          <a:pt x="1389" y="111761"/>
                        </a:lnTo>
                        <a:cubicBezTo>
                          <a:pt x="1389" y="109827"/>
                          <a:pt x="2827" y="108290"/>
                          <a:pt x="4562" y="108290"/>
                        </a:cubicBezTo>
                        <a:close/>
                        <a:moveTo>
                          <a:pt x="9967" y="122124"/>
                        </a:moveTo>
                        <a:cubicBezTo>
                          <a:pt x="11702" y="122124"/>
                          <a:pt x="13140" y="123661"/>
                          <a:pt x="13140" y="125595"/>
                        </a:cubicBezTo>
                        <a:lnTo>
                          <a:pt x="13140" y="128570"/>
                        </a:lnTo>
                        <a:cubicBezTo>
                          <a:pt x="13140" y="130454"/>
                          <a:pt x="11702" y="132041"/>
                          <a:pt x="9967" y="132041"/>
                        </a:cubicBezTo>
                        <a:lnTo>
                          <a:pt x="4562" y="132041"/>
                        </a:lnTo>
                        <a:cubicBezTo>
                          <a:pt x="2827" y="132041"/>
                          <a:pt x="1389" y="130454"/>
                          <a:pt x="1389" y="128570"/>
                        </a:cubicBezTo>
                        <a:lnTo>
                          <a:pt x="1389" y="125595"/>
                        </a:lnTo>
                        <a:cubicBezTo>
                          <a:pt x="1389" y="123661"/>
                          <a:pt x="2827" y="122124"/>
                          <a:pt x="4562" y="122124"/>
                        </a:cubicBezTo>
                        <a:close/>
                        <a:moveTo>
                          <a:pt x="0" y="0"/>
                        </a:moveTo>
                        <a:lnTo>
                          <a:pt x="0" y="142553"/>
                        </a:lnTo>
                        <a:lnTo>
                          <a:pt x="1389" y="142553"/>
                        </a:lnTo>
                        <a:lnTo>
                          <a:pt x="1389" y="142354"/>
                        </a:lnTo>
                        <a:lnTo>
                          <a:pt x="1389" y="139379"/>
                        </a:lnTo>
                        <a:cubicBezTo>
                          <a:pt x="1389" y="137495"/>
                          <a:pt x="2827" y="135908"/>
                          <a:pt x="4562" y="135908"/>
                        </a:cubicBezTo>
                        <a:lnTo>
                          <a:pt x="9967" y="135908"/>
                        </a:lnTo>
                        <a:cubicBezTo>
                          <a:pt x="11702" y="135908"/>
                          <a:pt x="13140" y="137495"/>
                          <a:pt x="13140" y="139379"/>
                        </a:cubicBezTo>
                        <a:lnTo>
                          <a:pt x="13140" y="142354"/>
                        </a:lnTo>
                        <a:lnTo>
                          <a:pt x="13140" y="142553"/>
                        </a:lnTo>
                        <a:lnTo>
                          <a:pt x="19189" y="142553"/>
                        </a:lnTo>
                        <a:lnTo>
                          <a:pt x="19189" y="0"/>
                        </a:lnTo>
                        <a:lnTo>
                          <a:pt x="13140" y="0"/>
                        </a:lnTo>
                        <a:lnTo>
                          <a:pt x="13140" y="744"/>
                        </a:lnTo>
                        <a:cubicBezTo>
                          <a:pt x="13140" y="2678"/>
                          <a:pt x="11702" y="4215"/>
                          <a:pt x="9967" y="4215"/>
                        </a:cubicBezTo>
                        <a:lnTo>
                          <a:pt x="4562" y="4215"/>
                        </a:lnTo>
                        <a:cubicBezTo>
                          <a:pt x="2827" y="4215"/>
                          <a:pt x="1389" y="2678"/>
                          <a:pt x="1389" y="744"/>
                        </a:cubicBezTo>
                        <a:lnTo>
                          <a:pt x="13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4" name="Google Shape;714;p19"/>
                  <p:cNvSpPr/>
                  <p:nvPr/>
                </p:nvSpPr>
                <p:spPr>
                  <a:xfrm>
                    <a:off x="516275" y="2581429"/>
                    <a:ext cx="8116800" cy="123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grpSp>
              <p:nvGrpSpPr>
                <p:cNvPr id="715" name="Google Shape;715;p19"/>
                <p:cNvGrpSpPr/>
                <p:nvPr/>
              </p:nvGrpSpPr>
              <p:grpSpPr>
                <a:xfrm>
                  <a:off x="513447" y="3652701"/>
                  <a:ext cx="4058637" cy="297954"/>
                  <a:chOff x="513531" y="2581429"/>
                  <a:chExt cx="8120523" cy="596146"/>
                </a:xfrm>
              </p:grpSpPr>
              <p:sp>
                <p:nvSpPr>
                  <p:cNvPr id="716" name="Google Shape;716;p19"/>
                  <p:cNvSpPr/>
                  <p:nvPr/>
                </p:nvSpPr>
                <p:spPr>
                  <a:xfrm rot="5400000">
                    <a:off x="2304679" y="906676"/>
                    <a:ext cx="479750" cy="40620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90" h="142553" extrusionOk="0">
                        <a:moveTo>
                          <a:pt x="9967" y="8677"/>
                        </a:moveTo>
                        <a:cubicBezTo>
                          <a:pt x="11702" y="8677"/>
                          <a:pt x="13140" y="10214"/>
                          <a:pt x="13140" y="12148"/>
                        </a:cubicBezTo>
                        <a:lnTo>
                          <a:pt x="13140" y="15123"/>
                        </a:lnTo>
                        <a:cubicBezTo>
                          <a:pt x="13140" y="17057"/>
                          <a:pt x="11702" y="18594"/>
                          <a:pt x="9967" y="18594"/>
                        </a:cubicBezTo>
                        <a:lnTo>
                          <a:pt x="4562" y="18594"/>
                        </a:lnTo>
                        <a:cubicBezTo>
                          <a:pt x="2827" y="18594"/>
                          <a:pt x="1389" y="17057"/>
                          <a:pt x="1389" y="15123"/>
                        </a:cubicBezTo>
                        <a:lnTo>
                          <a:pt x="1389" y="12148"/>
                        </a:lnTo>
                        <a:cubicBezTo>
                          <a:pt x="1389" y="10214"/>
                          <a:pt x="2827" y="8677"/>
                          <a:pt x="4562" y="8677"/>
                        </a:cubicBezTo>
                        <a:close/>
                        <a:moveTo>
                          <a:pt x="9967" y="22610"/>
                        </a:moveTo>
                        <a:cubicBezTo>
                          <a:pt x="11702" y="22610"/>
                          <a:pt x="13140" y="24197"/>
                          <a:pt x="13140" y="26081"/>
                        </a:cubicBezTo>
                        <a:lnTo>
                          <a:pt x="13140" y="29056"/>
                        </a:lnTo>
                        <a:cubicBezTo>
                          <a:pt x="13140" y="30990"/>
                          <a:pt x="11702" y="32527"/>
                          <a:pt x="9967" y="32527"/>
                        </a:cubicBezTo>
                        <a:lnTo>
                          <a:pt x="4562" y="32527"/>
                        </a:lnTo>
                        <a:cubicBezTo>
                          <a:pt x="2827" y="32527"/>
                          <a:pt x="1389" y="30990"/>
                          <a:pt x="1389" y="29056"/>
                        </a:cubicBezTo>
                        <a:lnTo>
                          <a:pt x="1389" y="26081"/>
                        </a:lnTo>
                        <a:cubicBezTo>
                          <a:pt x="1389" y="24197"/>
                          <a:pt x="2827" y="22610"/>
                          <a:pt x="4562" y="22610"/>
                        </a:cubicBezTo>
                        <a:close/>
                        <a:moveTo>
                          <a:pt x="9967" y="36989"/>
                        </a:moveTo>
                        <a:cubicBezTo>
                          <a:pt x="11702" y="36989"/>
                          <a:pt x="13140" y="38576"/>
                          <a:pt x="13140" y="40460"/>
                        </a:cubicBezTo>
                        <a:lnTo>
                          <a:pt x="13140" y="43435"/>
                        </a:lnTo>
                        <a:cubicBezTo>
                          <a:pt x="13140" y="45369"/>
                          <a:pt x="11702" y="46906"/>
                          <a:pt x="9967" y="46906"/>
                        </a:cubicBezTo>
                        <a:lnTo>
                          <a:pt x="4562" y="46906"/>
                        </a:lnTo>
                        <a:cubicBezTo>
                          <a:pt x="2827" y="46906"/>
                          <a:pt x="1389" y="45369"/>
                          <a:pt x="1389" y="43435"/>
                        </a:cubicBezTo>
                        <a:lnTo>
                          <a:pt x="1389" y="40460"/>
                        </a:lnTo>
                        <a:cubicBezTo>
                          <a:pt x="1389" y="38576"/>
                          <a:pt x="2827" y="36989"/>
                          <a:pt x="4562" y="36989"/>
                        </a:cubicBezTo>
                        <a:close/>
                        <a:moveTo>
                          <a:pt x="9967" y="50972"/>
                        </a:moveTo>
                        <a:cubicBezTo>
                          <a:pt x="11702" y="50972"/>
                          <a:pt x="13140" y="52509"/>
                          <a:pt x="13140" y="54443"/>
                        </a:cubicBezTo>
                        <a:lnTo>
                          <a:pt x="13140" y="57418"/>
                        </a:lnTo>
                        <a:cubicBezTo>
                          <a:pt x="13140" y="59302"/>
                          <a:pt x="11702" y="60839"/>
                          <a:pt x="9967" y="60839"/>
                        </a:cubicBezTo>
                        <a:lnTo>
                          <a:pt x="4562" y="60839"/>
                        </a:lnTo>
                        <a:cubicBezTo>
                          <a:pt x="2827" y="60839"/>
                          <a:pt x="1389" y="59302"/>
                          <a:pt x="1389" y="57418"/>
                        </a:cubicBezTo>
                        <a:lnTo>
                          <a:pt x="1389" y="54443"/>
                        </a:lnTo>
                        <a:cubicBezTo>
                          <a:pt x="1389" y="52509"/>
                          <a:pt x="2827" y="50972"/>
                          <a:pt x="4562" y="50972"/>
                        </a:cubicBezTo>
                        <a:close/>
                        <a:moveTo>
                          <a:pt x="9967" y="65996"/>
                        </a:moveTo>
                        <a:cubicBezTo>
                          <a:pt x="11702" y="65996"/>
                          <a:pt x="13140" y="67582"/>
                          <a:pt x="13140" y="69466"/>
                        </a:cubicBezTo>
                        <a:lnTo>
                          <a:pt x="13140" y="72441"/>
                        </a:lnTo>
                        <a:cubicBezTo>
                          <a:pt x="13140" y="74375"/>
                          <a:pt x="11702" y="75912"/>
                          <a:pt x="9967" y="75912"/>
                        </a:cubicBezTo>
                        <a:lnTo>
                          <a:pt x="4562" y="75912"/>
                        </a:lnTo>
                        <a:cubicBezTo>
                          <a:pt x="2827" y="75912"/>
                          <a:pt x="1389" y="74375"/>
                          <a:pt x="1389" y="72441"/>
                        </a:cubicBezTo>
                        <a:lnTo>
                          <a:pt x="1389" y="69466"/>
                        </a:lnTo>
                        <a:cubicBezTo>
                          <a:pt x="1389" y="67582"/>
                          <a:pt x="2827" y="65996"/>
                          <a:pt x="4562" y="65996"/>
                        </a:cubicBezTo>
                        <a:close/>
                        <a:moveTo>
                          <a:pt x="9967" y="79978"/>
                        </a:moveTo>
                        <a:cubicBezTo>
                          <a:pt x="11702" y="79978"/>
                          <a:pt x="13140" y="81515"/>
                          <a:pt x="13140" y="83449"/>
                        </a:cubicBezTo>
                        <a:lnTo>
                          <a:pt x="13140" y="86424"/>
                        </a:lnTo>
                        <a:cubicBezTo>
                          <a:pt x="13140" y="88308"/>
                          <a:pt x="11702" y="89895"/>
                          <a:pt x="9967" y="89895"/>
                        </a:cubicBezTo>
                        <a:lnTo>
                          <a:pt x="4562" y="89895"/>
                        </a:lnTo>
                        <a:cubicBezTo>
                          <a:pt x="2827" y="89895"/>
                          <a:pt x="1389" y="88308"/>
                          <a:pt x="1389" y="86424"/>
                        </a:cubicBezTo>
                        <a:lnTo>
                          <a:pt x="1389" y="83449"/>
                        </a:lnTo>
                        <a:cubicBezTo>
                          <a:pt x="1389" y="81515"/>
                          <a:pt x="2827" y="79978"/>
                          <a:pt x="4562" y="79978"/>
                        </a:cubicBezTo>
                        <a:close/>
                        <a:moveTo>
                          <a:pt x="9967" y="94308"/>
                        </a:moveTo>
                        <a:cubicBezTo>
                          <a:pt x="11702" y="94308"/>
                          <a:pt x="13140" y="95894"/>
                          <a:pt x="13140" y="97779"/>
                        </a:cubicBezTo>
                        <a:lnTo>
                          <a:pt x="13140" y="100803"/>
                        </a:lnTo>
                        <a:cubicBezTo>
                          <a:pt x="13140" y="102687"/>
                          <a:pt x="11702" y="104274"/>
                          <a:pt x="9967" y="104274"/>
                        </a:cubicBezTo>
                        <a:lnTo>
                          <a:pt x="4562" y="104274"/>
                        </a:lnTo>
                        <a:cubicBezTo>
                          <a:pt x="2827" y="104274"/>
                          <a:pt x="1389" y="102687"/>
                          <a:pt x="1389" y="100803"/>
                        </a:cubicBezTo>
                        <a:lnTo>
                          <a:pt x="1389" y="97779"/>
                        </a:lnTo>
                        <a:cubicBezTo>
                          <a:pt x="1389" y="95894"/>
                          <a:pt x="2827" y="94308"/>
                          <a:pt x="4562" y="94308"/>
                        </a:cubicBezTo>
                        <a:close/>
                        <a:moveTo>
                          <a:pt x="9967" y="108290"/>
                        </a:moveTo>
                        <a:cubicBezTo>
                          <a:pt x="11702" y="108290"/>
                          <a:pt x="13140" y="109827"/>
                          <a:pt x="13140" y="111761"/>
                        </a:cubicBezTo>
                        <a:lnTo>
                          <a:pt x="13140" y="114736"/>
                        </a:lnTo>
                        <a:cubicBezTo>
                          <a:pt x="13140" y="116670"/>
                          <a:pt x="11702" y="118207"/>
                          <a:pt x="9967" y="118207"/>
                        </a:cubicBezTo>
                        <a:lnTo>
                          <a:pt x="4562" y="118207"/>
                        </a:lnTo>
                        <a:cubicBezTo>
                          <a:pt x="2827" y="118207"/>
                          <a:pt x="1389" y="116670"/>
                          <a:pt x="1389" y="114736"/>
                        </a:cubicBezTo>
                        <a:lnTo>
                          <a:pt x="1389" y="111761"/>
                        </a:lnTo>
                        <a:cubicBezTo>
                          <a:pt x="1389" y="109827"/>
                          <a:pt x="2827" y="108290"/>
                          <a:pt x="4562" y="108290"/>
                        </a:cubicBezTo>
                        <a:close/>
                        <a:moveTo>
                          <a:pt x="9967" y="122124"/>
                        </a:moveTo>
                        <a:cubicBezTo>
                          <a:pt x="11702" y="122124"/>
                          <a:pt x="13140" y="123661"/>
                          <a:pt x="13140" y="125595"/>
                        </a:cubicBezTo>
                        <a:lnTo>
                          <a:pt x="13140" y="128570"/>
                        </a:lnTo>
                        <a:cubicBezTo>
                          <a:pt x="13140" y="130454"/>
                          <a:pt x="11702" y="132041"/>
                          <a:pt x="9967" y="132041"/>
                        </a:cubicBezTo>
                        <a:lnTo>
                          <a:pt x="4562" y="132041"/>
                        </a:lnTo>
                        <a:cubicBezTo>
                          <a:pt x="2827" y="132041"/>
                          <a:pt x="1389" y="130454"/>
                          <a:pt x="1389" y="128570"/>
                        </a:cubicBezTo>
                        <a:lnTo>
                          <a:pt x="1389" y="125595"/>
                        </a:lnTo>
                        <a:cubicBezTo>
                          <a:pt x="1389" y="123661"/>
                          <a:pt x="2827" y="122124"/>
                          <a:pt x="4562" y="122124"/>
                        </a:cubicBezTo>
                        <a:close/>
                        <a:moveTo>
                          <a:pt x="0" y="0"/>
                        </a:moveTo>
                        <a:lnTo>
                          <a:pt x="0" y="142553"/>
                        </a:lnTo>
                        <a:lnTo>
                          <a:pt x="1389" y="142553"/>
                        </a:lnTo>
                        <a:lnTo>
                          <a:pt x="1389" y="142354"/>
                        </a:lnTo>
                        <a:lnTo>
                          <a:pt x="1389" y="139379"/>
                        </a:lnTo>
                        <a:cubicBezTo>
                          <a:pt x="1389" y="137495"/>
                          <a:pt x="2827" y="135908"/>
                          <a:pt x="4562" y="135908"/>
                        </a:cubicBezTo>
                        <a:lnTo>
                          <a:pt x="9967" y="135908"/>
                        </a:lnTo>
                        <a:cubicBezTo>
                          <a:pt x="11702" y="135908"/>
                          <a:pt x="13140" y="137495"/>
                          <a:pt x="13140" y="139379"/>
                        </a:cubicBezTo>
                        <a:lnTo>
                          <a:pt x="13140" y="142354"/>
                        </a:lnTo>
                        <a:lnTo>
                          <a:pt x="13140" y="142553"/>
                        </a:lnTo>
                        <a:lnTo>
                          <a:pt x="19189" y="142553"/>
                        </a:lnTo>
                        <a:lnTo>
                          <a:pt x="19189" y="0"/>
                        </a:lnTo>
                        <a:lnTo>
                          <a:pt x="13140" y="0"/>
                        </a:lnTo>
                        <a:lnTo>
                          <a:pt x="13140" y="744"/>
                        </a:lnTo>
                        <a:cubicBezTo>
                          <a:pt x="13140" y="2678"/>
                          <a:pt x="11702" y="4215"/>
                          <a:pt x="9967" y="4215"/>
                        </a:cubicBezTo>
                        <a:lnTo>
                          <a:pt x="4562" y="4215"/>
                        </a:lnTo>
                        <a:cubicBezTo>
                          <a:pt x="2827" y="4215"/>
                          <a:pt x="1389" y="2678"/>
                          <a:pt x="1389" y="744"/>
                        </a:cubicBezTo>
                        <a:lnTo>
                          <a:pt x="13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7" name="Google Shape;717;p19"/>
                  <p:cNvSpPr/>
                  <p:nvPr/>
                </p:nvSpPr>
                <p:spPr>
                  <a:xfrm rot="5400000">
                    <a:off x="6363154" y="906676"/>
                    <a:ext cx="479750" cy="406204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9190" h="142553" extrusionOk="0">
                        <a:moveTo>
                          <a:pt x="9967" y="8677"/>
                        </a:moveTo>
                        <a:cubicBezTo>
                          <a:pt x="11702" y="8677"/>
                          <a:pt x="13140" y="10214"/>
                          <a:pt x="13140" y="12148"/>
                        </a:cubicBezTo>
                        <a:lnTo>
                          <a:pt x="13140" y="15123"/>
                        </a:lnTo>
                        <a:cubicBezTo>
                          <a:pt x="13140" y="17057"/>
                          <a:pt x="11702" y="18594"/>
                          <a:pt x="9967" y="18594"/>
                        </a:cubicBezTo>
                        <a:lnTo>
                          <a:pt x="4562" y="18594"/>
                        </a:lnTo>
                        <a:cubicBezTo>
                          <a:pt x="2827" y="18594"/>
                          <a:pt x="1389" y="17057"/>
                          <a:pt x="1389" y="15123"/>
                        </a:cubicBezTo>
                        <a:lnTo>
                          <a:pt x="1389" y="12148"/>
                        </a:lnTo>
                        <a:cubicBezTo>
                          <a:pt x="1389" y="10214"/>
                          <a:pt x="2827" y="8677"/>
                          <a:pt x="4562" y="8677"/>
                        </a:cubicBezTo>
                        <a:close/>
                        <a:moveTo>
                          <a:pt x="9967" y="22610"/>
                        </a:moveTo>
                        <a:cubicBezTo>
                          <a:pt x="11702" y="22610"/>
                          <a:pt x="13140" y="24197"/>
                          <a:pt x="13140" y="26081"/>
                        </a:cubicBezTo>
                        <a:lnTo>
                          <a:pt x="13140" y="29056"/>
                        </a:lnTo>
                        <a:cubicBezTo>
                          <a:pt x="13140" y="30990"/>
                          <a:pt x="11702" y="32527"/>
                          <a:pt x="9967" y="32527"/>
                        </a:cubicBezTo>
                        <a:lnTo>
                          <a:pt x="4562" y="32527"/>
                        </a:lnTo>
                        <a:cubicBezTo>
                          <a:pt x="2827" y="32527"/>
                          <a:pt x="1389" y="30990"/>
                          <a:pt x="1389" y="29056"/>
                        </a:cubicBezTo>
                        <a:lnTo>
                          <a:pt x="1389" y="26081"/>
                        </a:lnTo>
                        <a:cubicBezTo>
                          <a:pt x="1389" y="24197"/>
                          <a:pt x="2827" y="22610"/>
                          <a:pt x="4562" y="22610"/>
                        </a:cubicBezTo>
                        <a:close/>
                        <a:moveTo>
                          <a:pt x="9967" y="36989"/>
                        </a:moveTo>
                        <a:cubicBezTo>
                          <a:pt x="11702" y="36989"/>
                          <a:pt x="13140" y="38576"/>
                          <a:pt x="13140" y="40460"/>
                        </a:cubicBezTo>
                        <a:lnTo>
                          <a:pt x="13140" y="43435"/>
                        </a:lnTo>
                        <a:cubicBezTo>
                          <a:pt x="13140" y="45369"/>
                          <a:pt x="11702" y="46906"/>
                          <a:pt x="9967" y="46906"/>
                        </a:cubicBezTo>
                        <a:lnTo>
                          <a:pt x="4562" y="46906"/>
                        </a:lnTo>
                        <a:cubicBezTo>
                          <a:pt x="2827" y="46906"/>
                          <a:pt x="1389" y="45369"/>
                          <a:pt x="1389" y="43435"/>
                        </a:cubicBezTo>
                        <a:lnTo>
                          <a:pt x="1389" y="40460"/>
                        </a:lnTo>
                        <a:cubicBezTo>
                          <a:pt x="1389" y="38576"/>
                          <a:pt x="2827" y="36989"/>
                          <a:pt x="4562" y="36989"/>
                        </a:cubicBezTo>
                        <a:close/>
                        <a:moveTo>
                          <a:pt x="9967" y="50972"/>
                        </a:moveTo>
                        <a:cubicBezTo>
                          <a:pt x="11702" y="50972"/>
                          <a:pt x="13140" y="52509"/>
                          <a:pt x="13140" y="54443"/>
                        </a:cubicBezTo>
                        <a:lnTo>
                          <a:pt x="13140" y="57418"/>
                        </a:lnTo>
                        <a:cubicBezTo>
                          <a:pt x="13140" y="59302"/>
                          <a:pt x="11702" y="60839"/>
                          <a:pt x="9967" y="60839"/>
                        </a:cubicBezTo>
                        <a:lnTo>
                          <a:pt x="4562" y="60839"/>
                        </a:lnTo>
                        <a:cubicBezTo>
                          <a:pt x="2827" y="60839"/>
                          <a:pt x="1389" y="59302"/>
                          <a:pt x="1389" y="57418"/>
                        </a:cubicBezTo>
                        <a:lnTo>
                          <a:pt x="1389" y="54443"/>
                        </a:lnTo>
                        <a:cubicBezTo>
                          <a:pt x="1389" y="52509"/>
                          <a:pt x="2827" y="50972"/>
                          <a:pt x="4562" y="50972"/>
                        </a:cubicBezTo>
                        <a:close/>
                        <a:moveTo>
                          <a:pt x="9967" y="65996"/>
                        </a:moveTo>
                        <a:cubicBezTo>
                          <a:pt x="11702" y="65996"/>
                          <a:pt x="13140" y="67582"/>
                          <a:pt x="13140" y="69466"/>
                        </a:cubicBezTo>
                        <a:lnTo>
                          <a:pt x="13140" y="72441"/>
                        </a:lnTo>
                        <a:cubicBezTo>
                          <a:pt x="13140" y="74375"/>
                          <a:pt x="11702" y="75912"/>
                          <a:pt x="9967" y="75912"/>
                        </a:cubicBezTo>
                        <a:lnTo>
                          <a:pt x="4562" y="75912"/>
                        </a:lnTo>
                        <a:cubicBezTo>
                          <a:pt x="2827" y="75912"/>
                          <a:pt x="1389" y="74375"/>
                          <a:pt x="1389" y="72441"/>
                        </a:cubicBezTo>
                        <a:lnTo>
                          <a:pt x="1389" y="69466"/>
                        </a:lnTo>
                        <a:cubicBezTo>
                          <a:pt x="1389" y="67582"/>
                          <a:pt x="2827" y="65996"/>
                          <a:pt x="4562" y="65996"/>
                        </a:cubicBezTo>
                        <a:close/>
                        <a:moveTo>
                          <a:pt x="9967" y="79978"/>
                        </a:moveTo>
                        <a:cubicBezTo>
                          <a:pt x="11702" y="79978"/>
                          <a:pt x="13140" y="81515"/>
                          <a:pt x="13140" y="83449"/>
                        </a:cubicBezTo>
                        <a:lnTo>
                          <a:pt x="13140" y="86424"/>
                        </a:lnTo>
                        <a:cubicBezTo>
                          <a:pt x="13140" y="88308"/>
                          <a:pt x="11702" y="89895"/>
                          <a:pt x="9967" y="89895"/>
                        </a:cubicBezTo>
                        <a:lnTo>
                          <a:pt x="4562" y="89895"/>
                        </a:lnTo>
                        <a:cubicBezTo>
                          <a:pt x="2827" y="89895"/>
                          <a:pt x="1389" y="88308"/>
                          <a:pt x="1389" y="86424"/>
                        </a:cubicBezTo>
                        <a:lnTo>
                          <a:pt x="1389" y="83449"/>
                        </a:lnTo>
                        <a:cubicBezTo>
                          <a:pt x="1389" y="81515"/>
                          <a:pt x="2827" y="79978"/>
                          <a:pt x="4562" y="79978"/>
                        </a:cubicBezTo>
                        <a:close/>
                        <a:moveTo>
                          <a:pt x="9967" y="94308"/>
                        </a:moveTo>
                        <a:cubicBezTo>
                          <a:pt x="11702" y="94308"/>
                          <a:pt x="13140" y="95894"/>
                          <a:pt x="13140" y="97779"/>
                        </a:cubicBezTo>
                        <a:lnTo>
                          <a:pt x="13140" y="100803"/>
                        </a:lnTo>
                        <a:cubicBezTo>
                          <a:pt x="13140" y="102687"/>
                          <a:pt x="11702" y="104274"/>
                          <a:pt x="9967" y="104274"/>
                        </a:cubicBezTo>
                        <a:lnTo>
                          <a:pt x="4562" y="104274"/>
                        </a:lnTo>
                        <a:cubicBezTo>
                          <a:pt x="2827" y="104274"/>
                          <a:pt x="1389" y="102687"/>
                          <a:pt x="1389" y="100803"/>
                        </a:cubicBezTo>
                        <a:lnTo>
                          <a:pt x="1389" y="97779"/>
                        </a:lnTo>
                        <a:cubicBezTo>
                          <a:pt x="1389" y="95894"/>
                          <a:pt x="2827" y="94308"/>
                          <a:pt x="4562" y="94308"/>
                        </a:cubicBezTo>
                        <a:close/>
                        <a:moveTo>
                          <a:pt x="9967" y="108290"/>
                        </a:moveTo>
                        <a:cubicBezTo>
                          <a:pt x="11702" y="108290"/>
                          <a:pt x="13140" y="109827"/>
                          <a:pt x="13140" y="111761"/>
                        </a:cubicBezTo>
                        <a:lnTo>
                          <a:pt x="13140" y="114736"/>
                        </a:lnTo>
                        <a:cubicBezTo>
                          <a:pt x="13140" y="116670"/>
                          <a:pt x="11702" y="118207"/>
                          <a:pt x="9967" y="118207"/>
                        </a:cubicBezTo>
                        <a:lnTo>
                          <a:pt x="4562" y="118207"/>
                        </a:lnTo>
                        <a:cubicBezTo>
                          <a:pt x="2827" y="118207"/>
                          <a:pt x="1389" y="116670"/>
                          <a:pt x="1389" y="114736"/>
                        </a:cubicBezTo>
                        <a:lnTo>
                          <a:pt x="1389" y="111761"/>
                        </a:lnTo>
                        <a:cubicBezTo>
                          <a:pt x="1389" y="109827"/>
                          <a:pt x="2827" y="108290"/>
                          <a:pt x="4562" y="108290"/>
                        </a:cubicBezTo>
                        <a:close/>
                        <a:moveTo>
                          <a:pt x="9967" y="122124"/>
                        </a:moveTo>
                        <a:cubicBezTo>
                          <a:pt x="11702" y="122124"/>
                          <a:pt x="13140" y="123661"/>
                          <a:pt x="13140" y="125595"/>
                        </a:cubicBezTo>
                        <a:lnTo>
                          <a:pt x="13140" y="128570"/>
                        </a:lnTo>
                        <a:cubicBezTo>
                          <a:pt x="13140" y="130454"/>
                          <a:pt x="11702" y="132041"/>
                          <a:pt x="9967" y="132041"/>
                        </a:cubicBezTo>
                        <a:lnTo>
                          <a:pt x="4562" y="132041"/>
                        </a:lnTo>
                        <a:cubicBezTo>
                          <a:pt x="2827" y="132041"/>
                          <a:pt x="1389" y="130454"/>
                          <a:pt x="1389" y="128570"/>
                        </a:cubicBezTo>
                        <a:lnTo>
                          <a:pt x="1389" y="125595"/>
                        </a:lnTo>
                        <a:cubicBezTo>
                          <a:pt x="1389" y="123661"/>
                          <a:pt x="2827" y="122124"/>
                          <a:pt x="4562" y="122124"/>
                        </a:cubicBezTo>
                        <a:close/>
                        <a:moveTo>
                          <a:pt x="0" y="0"/>
                        </a:moveTo>
                        <a:lnTo>
                          <a:pt x="0" y="142553"/>
                        </a:lnTo>
                        <a:lnTo>
                          <a:pt x="1389" y="142553"/>
                        </a:lnTo>
                        <a:lnTo>
                          <a:pt x="1389" y="142354"/>
                        </a:lnTo>
                        <a:lnTo>
                          <a:pt x="1389" y="139379"/>
                        </a:lnTo>
                        <a:cubicBezTo>
                          <a:pt x="1389" y="137495"/>
                          <a:pt x="2827" y="135908"/>
                          <a:pt x="4562" y="135908"/>
                        </a:cubicBezTo>
                        <a:lnTo>
                          <a:pt x="9967" y="135908"/>
                        </a:lnTo>
                        <a:cubicBezTo>
                          <a:pt x="11702" y="135908"/>
                          <a:pt x="13140" y="137495"/>
                          <a:pt x="13140" y="139379"/>
                        </a:cubicBezTo>
                        <a:lnTo>
                          <a:pt x="13140" y="142354"/>
                        </a:lnTo>
                        <a:lnTo>
                          <a:pt x="13140" y="142553"/>
                        </a:lnTo>
                        <a:lnTo>
                          <a:pt x="19189" y="142553"/>
                        </a:lnTo>
                        <a:lnTo>
                          <a:pt x="19189" y="0"/>
                        </a:lnTo>
                        <a:lnTo>
                          <a:pt x="13140" y="0"/>
                        </a:lnTo>
                        <a:lnTo>
                          <a:pt x="13140" y="744"/>
                        </a:lnTo>
                        <a:cubicBezTo>
                          <a:pt x="13140" y="2678"/>
                          <a:pt x="11702" y="4215"/>
                          <a:pt x="9967" y="4215"/>
                        </a:cubicBezTo>
                        <a:lnTo>
                          <a:pt x="4562" y="4215"/>
                        </a:lnTo>
                        <a:cubicBezTo>
                          <a:pt x="2827" y="4215"/>
                          <a:pt x="1389" y="2678"/>
                          <a:pt x="1389" y="744"/>
                        </a:cubicBezTo>
                        <a:lnTo>
                          <a:pt x="1389" y="0"/>
                        </a:lnTo>
                        <a:close/>
                      </a:path>
                    </a:pathLst>
                  </a:cu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  <p:sp>
                <p:nvSpPr>
                  <p:cNvPr id="718" name="Google Shape;718;p19"/>
                  <p:cNvSpPr/>
                  <p:nvPr/>
                </p:nvSpPr>
                <p:spPr>
                  <a:xfrm>
                    <a:off x="516275" y="2581429"/>
                    <a:ext cx="8116800" cy="123000"/>
                  </a:xfrm>
                  <a:prstGeom prst="rect">
                    <a:avLst/>
                  </a:prstGeom>
                  <a:solidFill>
                    <a:schemeClr val="accent3"/>
                  </a:solidFill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/>
                  <a:p>
                    <a:pPr marL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/>
                  </a:p>
                </p:txBody>
              </p:sp>
            </p:grpSp>
            <p:sp>
              <p:nvSpPr>
                <p:cNvPr id="719" name="Google Shape;719;p19"/>
                <p:cNvSpPr/>
                <p:nvPr/>
              </p:nvSpPr>
              <p:spPr>
                <a:xfrm>
                  <a:off x="513750" y="2858925"/>
                  <a:ext cx="8116800" cy="8325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</p:grpSp>
        <p:sp>
          <p:nvSpPr>
            <p:cNvPr id="720" name="Google Shape;720;p19"/>
            <p:cNvSpPr/>
            <p:nvPr/>
          </p:nvSpPr>
          <p:spPr>
            <a:xfrm>
              <a:off x="1531373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1" name="Google Shape;721;p19"/>
            <p:cNvSpPr/>
            <p:nvPr/>
          </p:nvSpPr>
          <p:spPr>
            <a:xfrm>
              <a:off x="637657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2" name="Google Shape;722;p19"/>
            <p:cNvSpPr/>
            <p:nvPr/>
          </p:nvSpPr>
          <p:spPr>
            <a:xfrm>
              <a:off x="3318804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3" name="Google Shape;723;p19"/>
            <p:cNvSpPr/>
            <p:nvPr/>
          </p:nvSpPr>
          <p:spPr>
            <a:xfrm>
              <a:off x="2425088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4" name="Google Shape;724;p19"/>
            <p:cNvSpPr/>
            <p:nvPr/>
          </p:nvSpPr>
          <p:spPr>
            <a:xfrm>
              <a:off x="4212520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5" name="Google Shape;725;p19"/>
            <p:cNvSpPr/>
            <p:nvPr/>
          </p:nvSpPr>
          <p:spPr>
            <a:xfrm>
              <a:off x="5106235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6" name="Google Shape;726;p19"/>
            <p:cNvSpPr/>
            <p:nvPr/>
          </p:nvSpPr>
          <p:spPr>
            <a:xfrm>
              <a:off x="6893667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7" name="Google Shape;727;p19"/>
            <p:cNvSpPr/>
            <p:nvPr/>
          </p:nvSpPr>
          <p:spPr>
            <a:xfrm>
              <a:off x="5999951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8" name="Google Shape;728;p19"/>
            <p:cNvSpPr/>
            <p:nvPr/>
          </p:nvSpPr>
          <p:spPr>
            <a:xfrm>
              <a:off x="7787382" y="2496345"/>
              <a:ext cx="722400" cy="722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2" name="Рисунок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057" y="2094965"/>
            <a:ext cx="882304" cy="1110241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" name="Рисунок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618" y="2115510"/>
            <a:ext cx="886380" cy="1123064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" name="Рисунок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552" y="2132335"/>
            <a:ext cx="902882" cy="110623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5" name="Рисунок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4298" y="2115510"/>
            <a:ext cx="890200" cy="1089696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6" name="Рисунок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9096" y="2109788"/>
            <a:ext cx="906479" cy="110114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Рисунок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1152" y="2105537"/>
            <a:ext cx="829787" cy="1099669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/>
        </p:nvSpPr>
        <p:spPr>
          <a:xfrm>
            <a:off x="1200180" y="495667"/>
            <a:ext cx="863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180370" y="548666"/>
            <a:ext cx="863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I</a:t>
            </a:r>
            <a:endParaRPr lang="ru-RU" sz="7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50" endPos="85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3146820" y="535707"/>
            <a:ext cx="865188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N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4142726" y="507567"/>
            <a:ext cx="863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Tx/>
              <a:buFontTx/>
              <a:buNone/>
              <a:defRPr/>
            </a:pPr>
            <a:r>
              <a:rPr lang="en-US" sz="7200" b="1" kern="120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ea typeface="+mn-ea"/>
                <a:cs typeface="Arial" pitchFamily="34" charset="0"/>
              </a:rPr>
              <a:t>E</a:t>
            </a:r>
            <a:endParaRPr lang="ru-RU" sz="7200" b="1" kern="120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5138805" y="531074"/>
            <a:ext cx="863600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M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6173006" y="533985"/>
            <a:ext cx="865187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72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A</a:t>
            </a:r>
            <a:endParaRPr lang="ru-RU" sz="72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12" grpId="0"/>
      <p:bldP spid="113" grpId="0"/>
      <p:bldP spid="114" grpId="0"/>
      <p:bldP spid="115" grpId="0"/>
      <p:bldP spid="1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893" y="74339"/>
            <a:ext cx="8116800" cy="572700"/>
          </a:xfrm>
        </p:spPr>
        <p:txBody>
          <a:bodyPr/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</a:rPr>
              <a:t>I want to receive a good mark today and to get new knowledge, that’s why I should…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8893" y="1433829"/>
            <a:ext cx="8116800" cy="341872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150000"/>
              </a:lnSpc>
              <a:buFont typeface="Arial" charset="0"/>
              <a:buChar char="−"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be attentive, emotional, active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;</a:t>
            </a:r>
          </a:p>
          <a:p>
            <a:pPr>
              <a:lnSpc>
                <a:spcPct val="150000"/>
              </a:lnSpc>
              <a:buFont typeface="Arial" charset="0"/>
              <a:buChar char="−"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listen to my </a:t>
            </a:r>
            <a:r>
              <a:rPr lang="en-US" sz="2400" b="1" dirty="0" err="1" smtClean="0">
                <a:solidFill>
                  <a:schemeClr val="tx1"/>
                </a:solidFill>
                <a:latin typeface="Fira Sans Extra Condensed" panose="020B0604020202020204" charset="0"/>
              </a:rPr>
              <a:t>groupmates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, to my teacher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;</a:t>
            </a:r>
          </a:p>
          <a:p>
            <a:pPr>
              <a:lnSpc>
                <a:spcPct val="150000"/>
              </a:lnSpc>
              <a:buFont typeface="Arial" charset="0"/>
              <a:buChar char="−"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ask and answer different questions;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lnSpc>
                <a:spcPct val="150000"/>
              </a:lnSpc>
              <a:buFont typeface="Arial" charset="0"/>
              <a:buChar char="−"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participate in discussions;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lnSpc>
                <a:spcPct val="150000"/>
              </a:lnSpc>
              <a:buFont typeface="Arial" charset="0"/>
              <a:buChar char="−"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review some words and grammar rules, read, speak a lot.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</p:txBody>
      </p:sp>
      <p:grpSp>
        <p:nvGrpSpPr>
          <p:cNvPr id="4" name="Google Shape;1246;p25"/>
          <p:cNvGrpSpPr/>
          <p:nvPr/>
        </p:nvGrpSpPr>
        <p:grpSpPr>
          <a:xfrm>
            <a:off x="7331017" y="3608603"/>
            <a:ext cx="1686347" cy="1315291"/>
            <a:chOff x="4130700" y="3583950"/>
            <a:chExt cx="655350" cy="511150"/>
          </a:xfrm>
        </p:grpSpPr>
        <p:sp>
          <p:nvSpPr>
            <p:cNvPr id="5" name="Google Shape;1247;p25"/>
            <p:cNvSpPr/>
            <p:nvPr/>
          </p:nvSpPr>
          <p:spPr>
            <a:xfrm>
              <a:off x="4156600" y="4081225"/>
              <a:ext cx="422400" cy="13875"/>
            </a:xfrm>
            <a:custGeom>
              <a:avLst/>
              <a:gdLst/>
              <a:ahLst/>
              <a:cxnLst/>
              <a:rect l="l" t="t" r="r" b="b"/>
              <a:pathLst>
                <a:path w="16896" h="555" extrusionOk="0">
                  <a:moveTo>
                    <a:pt x="0" y="0"/>
                  </a:moveTo>
                  <a:lnTo>
                    <a:pt x="0" y="555"/>
                  </a:lnTo>
                  <a:lnTo>
                    <a:pt x="16896" y="555"/>
                  </a:lnTo>
                  <a:lnTo>
                    <a:pt x="16896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" name="Google Shape;1248;p25"/>
            <p:cNvGrpSpPr/>
            <p:nvPr/>
          </p:nvGrpSpPr>
          <p:grpSpPr>
            <a:xfrm>
              <a:off x="4130700" y="3583950"/>
              <a:ext cx="655350" cy="511150"/>
              <a:chOff x="4130700" y="3583950"/>
              <a:chExt cx="655350" cy="511150"/>
            </a:xfrm>
          </p:grpSpPr>
          <p:sp>
            <p:nvSpPr>
              <p:cNvPr id="7" name="Google Shape;1249;p25"/>
              <p:cNvSpPr/>
              <p:nvPr/>
            </p:nvSpPr>
            <p:spPr>
              <a:xfrm>
                <a:off x="4341450" y="3653275"/>
                <a:ext cx="378975" cy="378975"/>
              </a:xfrm>
              <a:custGeom>
                <a:avLst/>
                <a:gdLst/>
                <a:ahLst/>
                <a:cxnLst/>
                <a:rect l="l" t="t" r="r" b="b"/>
                <a:pathLst>
                  <a:path w="15159" h="15159" extrusionOk="0">
                    <a:moveTo>
                      <a:pt x="7579" y="1"/>
                    </a:moveTo>
                    <a:cubicBezTo>
                      <a:pt x="3401" y="1"/>
                      <a:pt x="0" y="3439"/>
                      <a:pt x="0" y="7580"/>
                    </a:cubicBezTo>
                    <a:cubicBezTo>
                      <a:pt x="0" y="11794"/>
                      <a:pt x="3365" y="15159"/>
                      <a:pt x="7579" y="15159"/>
                    </a:cubicBezTo>
                    <a:cubicBezTo>
                      <a:pt x="11794" y="15159"/>
                      <a:pt x="15158" y="11794"/>
                      <a:pt x="15158" y="7580"/>
                    </a:cubicBezTo>
                    <a:cubicBezTo>
                      <a:pt x="15158" y="3365"/>
                      <a:pt x="11757" y="1"/>
                      <a:pt x="7579" y="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" name="Google Shape;1250;p25"/>
              <p:cNvSpPr/>
              <p:nvPr/>
            </p:nvSpPr>
            <p:spPr>
              <a:xfrm>
                <a:off x="4286900" y="3595050"/>
                <a:ext cx="488975" cy="488975"/>
              </a:xfrm>
              <a:custGeom>
                <a:avLst/>
                <a:gdLst/>
                <a:ahLst/>
                <a:cxnLst/>
                <a:rect l="l" t="t" r="r" b="b"/>
                <a:pathLst>
                  <a:path w="19559" h="19559" extrusionOk="0">
                    <a:moveTo>
                      <a:pt x="9798" y="1553"/>
                    </a:moveTo>
                    <a:cubicBezTo>
                      <a:pt x="11240" y="1553"/>
                      <a:pt x="12423" y="2736"/>
                      <a:pt x="12423" y="4178"/>
                    </a:cubicBezTo>
                    <a:cubicBezTo>
                      <a:pt x="12423" y="5657"/>
                      <a:pt x="11240" y="6803"/>
                      <a:pt x="9798" y="6803"/>
                    </a:cubicBezTo>
                    <a:cubicBezTo>
                      <a:pt x="8319" y="6803"/>
                      <a:pt x="7173" y="5620"/>
                      <a:pt x="7173" y="4178"/>
                    </a:cubicBezTo>
                    <a:cubicBezTo>
                      <a:pt x="7173" y="2699"/>
                      <a:pt x="8356" y="1553"/>
                      <a:pt x="9798" y="1553"/>
                    </a:cubicBezTo>
                    <a:close/>
                    <a:moveTo>
                      <a:pt x="4253" y="5583"/>
                    </a:moveTo>
                    <a:cubicBezTo>
                      <a:pt x="5731" y="5583"/>
                      <a:pt x="6877" y="6766"/>
                      <a:pt x="6877" y="8208"/>
                    </a:cubicBezTo>
                    <a:cubicBezTo>
                      <a:pt x="6877" y="9687"/>
                      <a:pt x="5694" y="10833"/>
                      <a:pt x="4253" y="10833"/>
                    </a:cubicBezTo>
                    <a:cubicBezTo>
                      <a:pt x="2774" y="10833"/>
                      <a:pt x="1628" y="9687"/>
                      <a:pt x="1628" y="8208"/>
                    </a:cubicBezTo>
                    <a:cubicBezTo>
                      <a:pt x="1628" y="6729"/>
                      <a:pt x="2811" y="5583"/>
                      <a:pt x="4253" y="5583"/>
                    </a:cubicBezTo>
                    <a:close/>
                    <a:moveTo>
                      <a:pt x="9761" y="8689"/>
                    </a:moveTo>
                    <a:cubicBezTo>
                      <a:pt x="10353" y="8689"/>
                      <a:pt x="10833" y="9169"/>
                      <a:pt x="10833" y="9761"/>
                    </a:cubicBezTo>
                    <a:cubicBezTo>
                      <a:pt x="10870" y="10389"/>
                      <a:pt x="10353" y="10833"/>
                      <a:pt x="9761" y="10833"/>
                    </a:cubicBezTo>
                    <a:cubicBezTo>
                      <a:pt x="9170" y="10833"/>
                      <a:pt x="8689" y="10389"/>
                      <a:pt x="8689" y="9761"/>
                    </a:cubicBezTo>
                    <a:cubicBezTo>
                      <a:pt x="8689" y="9169"/>
                      <a:pt x="9170" y="8689"/>
                      <a:pt x="9761" y="8689"/>
                    </a:cubicBezTo>
                    <a:close/>
                    <a:moveTo>
                      <a:pt x="15307" y="5583"/>
                    </a:moveTo>
                    <a:cubicBezTo>
                      <a:pt x="16786" y="5583"/>
                      <a:pt x="17932" y="6766"/>
                      <a:pt x="17932" y="8208"/>
                    </a:cubicBezTo>
                    <a:cubicBezTo>
                      <a:pt x="17932" y="9687"/>
                      <a:pt x="16749" y="10833"/>
                      <a:pt x="15307" y="10833"/>
                    </a:cubicBezTo>
                    <a:cubicBezTo>
                      <a:pt x="13828" y="10833"/>
                      <a:pt x="12682" y="9613"/>
                      <a:pt x="12682" y="8208"/>
                    </a:cubicBezTo>
                    <a:cubicBezTo>
                      <a:pt x="12682" y="6729"/>
                      <a:pt x="13865" y="5583"/>
                      <a:pt x="15307" y="5583"/>
                    </a:cubicBezTo>
                    <a:close/>
                    <a:moveTo>
                      <a:pt x="6323" y="12053"/>
                    </a:moveTo>
                    <a:cubicBezTo>
                      <a:pt x="7802" y="12053"/>
                      <a:pt x="8948" y="13236"/>
                      <a:pt x="8948" y="14678"/>
                    </a:cubicBezTo>
                    <a:cubicBezTo>
                      <a:pt x="8948" y="16157"/>
                      <a:pt x="7765" y="17303"/>
                      <a:pt x="6323" y="17303"/>
                    </a:cubicBezTo>
                    <a:cubicBezTo>
                      <a:pt x="6301" y="17303"/>
                      <a:pt x="6280" y="17304"/>
                      <a:pt x="6259" y="17304"/>
                    </a:cubicBezTo>
                    <a:cubicBezTo>
                      <a:pt x="4881" y="17304"/>
                      <a:pt x="3698" y="16134"/>
                      <a:pt x="3698" y="14678"/>
                    </a:cubicBezTo>
                    <a:cubicBezTo>
                      <a:pt x="3698" y="13199"/>
                      <a:pt x="4918" y="12053"/>
                      <a:pt x="6323" y="12053"/>
                    </a:cubicBezTo>
                    <a:close/>
                    <a:moveTo>
                      <a:pt x="13162" y="12053"/>
                    </a:moveTo>
                    <a:cubicBezTo>
                      <a:pt x="14641" y="12053"/>
                      <a:pt x="15824" y="13236"/>
                      <a:pt x="15824" y="14678"/>
                    </a:cubicBezTo>
                    <a:cubicBezTo>
                      <a:pt x="15824" y="16157"/>
                      <a:pt x="14604" y="17303"/>
                      <a:pt x="13162" y="17303"/>
                    </a:cubicBezTo>
                    <a:cubicBezTo>
                      <a:pt x="13140" y="17303"/>
                      <a:pt x="13117" y="17304"/>
                      <a:pt x="13095" y="17304"/>
                    </a:cubicBezTo>
                    <a:cubicBezTo>
                      <a:pt x="11649" y="17304"/>
                      <a:pt x="10538" y="16134"/>
                      <a:pt x="10538" y="14678"/>
                    </a:cubicBezTo>
                    <a:cubicBezTo>
                      <a:pt x="10538" y="13199"/>
                      <a:pt x="11758" y="12053"/>
                      <a:pt x="13162" y="12053"/>
                    </a:cubicBezTo>
                    <a:close/>
                    <a:moveTo>
                      <a:pt x="9761" y="1"/>
                    </a:moveTo>
                    <a:cubicBezTo>
                      <a:pt x="4400" y="38"/>
                      <a:pt x="1" y="4363"/>
                      <a:pt x="1" y="9761"/>
                    </a:cubicBezTo>
                    <a:cubicBezTo>
                      <a:pt x="1" y="15159"/>
                      <a:pt x="4400" y="19558"/>
                      <a:pt x="9761" y="19558"/>
                    </a:cubicBezTo>
                    <a:cubicBezTo>
                      <a:pt x="15159" y="19558"/>
                      <a:pt x="19558" y="15159"/>
                      <a:pt x="19558" y="9761"/>
                    </a:cubicBezTo>
                    <a:cubicBezTo>
                      <a:pt x="19558" y="4363"/>
                      <a:pt x="15159" y="1"/>
                      <a:pt x="9761" y="1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1251;p25"/>
              <p:cNvSpPr/>
              <p:nvPr/>
            </p:nvSpPr>
            <p:spPr>
              <a:xfrm>
                <a:off x="4275825" y="3583950"/>
                <a:ext cx="510225" cy="511150"/>
              </a:xfrm>
              <a:custGeom>
                <a:avLst/>
                <a:gdLst/>
                <a:ahLst/>
                <a:cxnLst/>
                <a:rect l="l" t="t" r="r" b="b"/>
                <a:pathLst>
                  <a:path w="20409" h="20446" extrusionOk="0">
                    <a:moveTo>
                      <a:pt x="10204" y="666"/>
                    </a:moveTo>
                    <a:cubicBezTo>
                      <a:pt x="15491" y="666"/>
                      <a:pt x="19743" y="4955"/>
                      <a:pt x="19743" y="10205"/>
                    </a:cubicBezTo>
                    <a:cubicBezTo>
                      <a:pt x="19743" y="15529"/>
                      <a:pt x="15454" y="19780"/>
                      <a:pt x="10204" y="19780"/>
                    </a:cubicBezTo>
                    <a:cubicBezTo>
                      <a:pt x="4917" y="19780"/>
                      <a:pt x="629" y="15529"/>
                      <a:pt x="629" y="10205"/>
                    </a:cubicBezTo>
                    <a:cubicBezTo>
                      <a:pt x="629" y="4918"/>
                      <a:pt x="4917" y="666"/>
                      <a:pt x="10204" y="666"/>
                    </a:cubicBezTo>
                    <a:close/>
                    <a:moveTo>
                      <a:pt x="10204" y="1"/>
                    </a:moveTo>
                    <a:cubicBezTo>
                      <a:pt x="4548" y="1"/>
                      <a:pt x="0" y="4585"/>
                      <a:pt x="0" y="10205"/>
                    </a:cubicBezTo>
                    <a:cubicBezTo>
                      <a:pt x="0" y="15861"/>
                      <a:pt x="4548" y="20446"/>
                      <a:pt x="10204" y="20446"/>
                    </a:cubicBezTo>
                    <a:cubicBezTo>
                      <a:pt x="15824" y="20446"/>
                      <a:pt x="20408" y="15861"/>
                      <a:pt x="20408" y="10205"/>
                    </a:cubicBezTo>
                    <a:cubicBezTo>
                      <a:pt x="20408" y="4585"/>
                      <a:pt x="15824" y="1"/>
                      <a:pt x="10204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1252;p25"/>
              <p:cNvSpPr/>
              <p:nvPr/>
            </p:nvSpPr>
            <p:spPr>
              <a:xfrm>
                <a:off x="4291525" y="3600600"/>
                <a:ext cx="479725" cy="478800"/>
              </a:xfrm>
              <a:custGeom>
                <a:avLst/>
                <a:gdLst/>
                <a:ahLst/>
                <a:cxnLst/>
                <a:rect l="l" t="t" r="r" b="b"/>
                <a:pathLst>
                  <a:path w="19189" h="19152" extrusionOk="0">
                    <a:moveTo>
                      <a:pt x="9761" y="259"/>
                    </a:moveTo>
                    <a:cubicBezTo>
                      <a:pt x="14900" y="259"/>
                      <a:pt x="19078" y="4437"/>
                      <a:pt x="19078" y="9613"/>
                    </a:cubicBezTo>
                    <a:cubicBezTo>
                      <a:pt x="19041" y="14789"/>
                      <a:pt x="14900" y="18929"/>
                      <a:pt x="9761" y="18929"/>
                    </a:cubicBezTo>
                    <a:cubicBezTo>
                      <a:pt x="4622" y="18929"/>
                      <a:pt x="407" y="14789"/>
                      <a:pt x="407" y="9613"/>
                    </a:cubicBezTo>
                    <a:cubicBezTo>
                      <a:pt x="407" y="4474"/>
                      <a:pt x="4585" y="259"/>
                      <a:pt x="9761" y="259"/>
                    </a:cubicBezTo>
                    <a:close/>
                    <a:moveTo>
                      <a:pt x="9576" y="0"/>
                    </a:moveTo>
                    <a:cubicBezTo>
                      <a:pt x="4252" y="0"/>
                      <a:pt x="1" y="4289"/>
                      <a:pt x="1" y="9539"/>
                    </a:cubicBezTo>
                    <a:cubicBezTo>
                      <a:pt x="1" y="14863"/>
                      <a:pt x="4289" y="19151"/>
                      <a:pt x="9576" y="19151"/>
                    </a:cubicBezTo>
                    <a:cubicBezTo>
                      <a:pt x="14900" y="19151"/>
                      <a:pt x="19152" y="14863"/>
                      <a:pt x="19152" y="9539"/>
                    </a:cubicBezTo>
                    <a:cubicBezTo>
                      <a:pt x="19189" y="4252"/>
                      <a:pt x="14900" y="0"/>
                      <a:pt x="9576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1253;p25"/>
              <p:cNvSpPr/>
              <p:nvPr/>
            </p:nvSpPr>
            <p:spPr>
              <a:xfrm>
                <a:off x="4156600" y="3997100"/>
                <a:ext cx="42240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16896" h="556" extrusionOk="0">
                    <a:moveTo>
                      <a:pt x="0" y="1"/>
                    </a:moveTo>
                    <a:lnTo>
                      <a:pt x="0" y="555"/>
                    </a:lnTo>
                    <a:lnTo>
                      <a:pt x="16896" y="555"/>
                    </a:lnTo>
                    <a:lnTo>
                      <a:pt x="16896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1254;p25"/>
              <p:cNvSpPr/>
              <p:nvPr/>
            </p:nvSpPr>
            <p:spPr>
              <a:xfrm>
                <a:off x="4183400" y="4011900"/>
                <a:ext cx="3697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14789" h="2774" extrusionOk="0">
                    <a:moveTo>
                      <a:pt x="0" y="0"/>
                    </a:moveTo>
                    <a:lnTo>
                      <a:pt x="0" y="2773"/>
                    </a:lnTo>
                    <a:lnTo>
                      <a:pt x="14788" y="2773"/>
                    </a:lnTo>
                    <a:lnTo>
                      <a:pt x="14788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" name="Google Shape;1255;p25"/>
              <p:cNvSpPr/>
              <p:nvPr/>
            </p:nvSpPr>
            <p:spPr>
              <a:xfrm>
                <a:off x="4183400" y="4011900"/>
                <a:ext cx="3697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14789" h="2774" extrusionOk="0">
                    <a:moveTo>
                      <a:pt x="0" y="0"/>
                    </a:moveTo>
                    <a:lnTo>
                      <a:pt x="0" y="592"/>
                    </a:lnTo>
                    <a:lnTo>
                      <a:pt x="12274" y="999"/>
                    </a:lnTo>
                    <a:lnTo>
                      <a:pt x="13310" y="2773"/>
                    </a:lnTo>
                    <a:lnTo>
                      <a:pt x="14788" y="2773"/>
                    </a:lnTo>
                    <a:lnTo>
                      <a:pt x="14788" y="999"/>
                    </a:lnTo>
                    <a:lnTo>
                      <a:pt x="14788" y="0"/>
                    </a:lnTo>
                    <a:close/>
                  </a:path>
                </a:pathLst>
              </a:custGeom>
              <a:solidFill>
                <a:srgbClr val="000000">
                  <a:alpha val="383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4" name="Google Shape;1256;p25"/>
              <p:cNvSpPr/>
              <p:nvPr/>
            </p:nvSpPr>
            <p:spPr>
              <a:xfrm>
                <a:off x="4130700" y="3900975"/>
                <a:ext cx="423350" cy="13900"/>
              </a:xfrm>
              <a:custGeom>
                <a:avLst/>
                <a:gdLst/>
                <a:ahLst/>
                <a:cxnLst/>
                <a:rect l="l" t="t" r="r" b="b"/>
                <a:pathLst>
                  <a:path w="16934" h="556" extrusionOk="0">
                    <a:moveTo>
                      <a:pt x="1" y="1"/>
                    </a:moveTo>
                    <a:lnTo>
                      <a:pt x="1" y="556"/>
                    </a:lnTo>
                    <a:lnTo>
                      <a:pt x="16933" y="556"/>
                    </a:lnTo>
                    <a:lnTo>
                      <a:pt x="16933" y="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5" name="Google Shape;1257;p25"/>
              <p:cNvSpPr/>
              <p:nvPr/>
            </p:nvSpPr>
            <p:spPr>
              <a:xfrm>
                <a:off x="4130700" y="3984175"/>
                <a:ext cx="423350" cy="13875"/>
              </a:xfrm>
              <a:custGeom>
                <a:avLst/>
                <a:gdLst/>
                <a:ahLst/>
                <a:cxnLst/>
                <a:rect l="l" t="t" r="r" b="b"/>
                <a:pathLst>
                  <a:path w="16934" h="555" extrusionOk="0">
                    <a:moveTo>
                      <a:pt x="1" y="0"/>
                    </a:moveTo>
                    <a:lnTo>
                      <a:pt x="1" y="555"/>
                    </a:lnTo>
                    <a:lnTo>
                      <a:pt x="16933" y="555"/>
                    </a:lnTo>
                    <a:lnTo>
                      <a:pt x="16933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6" name="Google Shape;1258;p25"/>
              <p:cNvSpPr/>
              <p:nvPr/>
            </p:nvSpPr>
            <p:spPr>
              <a:xfrm>
                <a:off x="4156600" y="3914850"/>
                <a:ext cx="3697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14789" h="2774" extrusionOk="0">
                    <a:moveTo>
                      <a:pt x="0" y="1"/>
                    </a:moveTo>
                    <a:lnTo>
                      <a:pt x="0" y="2773"/>
                    </a:lnTo>
                    <a:lnTo>
                      <a:pt x="14788" y="2773"/>
                    </a:lnTo>
                    <a:lnTo>
                      <a:pt x="14788" y="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" name="Google Shape;1259;p25"/>
              <p:cNvSpPr/>
              <p:nvPr/>
            </p:nvSpPr>
            <p:spPr>
              <a:xfrm>
                <a:off x="4156600" y="3914850"/>
                <a:ext cx="369725" cy="69350"/>
              </a:xfrm>
              <a:custGeom>
                <a:avLst/>
                <a:gdLst/>
                <a:ahLst/>
                <a:cxnLst/>
                <a:rect l="l" t="t" r="r" b="b"/>
                <a:pathLst>
                  <a:path w="14789" h="2774" extrusionOk="0">
                    <a:moveTo>
                      <a:pt x="0" y="1"/>
                    </a:moveTo>
                    <a:lnTo>
                      <a:pt x="0" y="592"/>
                    </a:lnTo>
                    <a:lnTo>
                      <a:pt x="12274" y="999"/>
                    </a:lnTo>
                    <a:lnTo>
                      <a:pt x="13346" y="2773"/>
                    </a:lnTo>
                    <a:lnTo>
                      <a:pt x="14788" y="2773"/>
                    </a:lnTo>
                    <a:lnTo>
                      <a:pt x="14788" y="999"/>
                    </a:lnTo>
                    <a:lnTo>
                      <a:pt x="14788" y="1"/>
                    </a:lnTo>
                    <a:close/>
                  </a:path>
                </a:pathLst>
              </a:custGeom>
              <a:solidFill>
                <a:srgbClr val="000000">
                  <a:alpha val="383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" name="Google Shape;1260;p25"/>
              <p:cNvSpPr/>
              <p:nvPr/>
            </p:nvSpPr>
            <p:spPr>
              <a:xfrm>
                <a:off x="4526300" y="3900975"/>
                <a:ext cx="166400" cy="189500"/>
              </a:xfrm>
              <a:custGeom>
                <a:avLst/>
                <a:gdLst/>
                <a:ahLst/>
                <a:cxnLst/>
                <a:rect l="l" t="t" r="r" b="b"/>
                <a:pathLst>
                  <a:path w="6656" h="7580" extrusionOk="0">
                    <a:moveTo>
                      <a:pt x="2108" y="7580"/>
                    </a:moveTo>
                    <a:lnTo>
                      <a:pt x="2108" y="7210"/>
                    </a:lnTo>
                    <a:lnTo>
                      <a:pt x="1072" y="7210"/>
                    </a:lnTo>
                    <a:lnTo>
                      <a:pt x="1072" y="4400"/>
                    </a:lnTo>
                    <a:lnTo>
                      <a:pt x="2108" y="4400"/>
                    </a:lnTo>
                    <a:lnTo>
                      <a:pt x="2108" y="3846"/>
                    </a:lnTo>
                    <a:lnTo>
                      <a:pt x="1072" y="3846"/>
                    </a:lnTo>
                    <a:lnTo>
                      <a:pt x="1072" y="3365"/>
                    </a:lnTo>
                    <a:lnTo>
                      <a:pt x="0" y="3365"/>
                    </a:lnTo>
                    <a:lnTo>
                      <a:pt x="0" y="592"/>
                    </a:lnTo>
                    <a:lnTo>
                      <a:pt x="1072" y="592"/>
                    </a:lnTo>
                    <a:lnTo>
                      <a:pt x="1072" y="1"/>
                    </a:lnTo>
                    <a:lnTo>
                      <a:pt x="1701" y="629"/>
                    </a:lnTo>
                    <a:lnTo>
                      <a:pt x="4807" y="3735"/>
                    </a:lnTo>
                    <a:cubicBezTo>
                      <a:pt x="4141" y="4253"/>
                      <a:pt x="3365" y="4659"/>
                      <a:pt x="2588" y="4881"/>
                    </a:cubicBezTo>
                    <a:cubicBezTo>
                      <a:pt x="2884" y="5029"/>
                      <a:pt x="3254" y="5103"/>
                      <a:pt x="3623" y="5103"/>
                    </a:cubicBezTo>
                    <a:cubicBezTo>
                      <a:pt x="4326" y="5103"/>
                      <a:pt x="4991" y="4844"/>
                      <a:pt x="5472" y="4363"/>
                    </a:cubicBezTo>
                    <a:lnTo>
                      <a:pt x="5953" y="4844"/>
                    </a:lnTo>
                    <a:lnTo>
                      <a:pt x="6174" y="5066"/>
                    </a:lnTo>
                    <a:lnTo>
                      <a:pt x="6137" y="5066"/>
                    </a:lnTo>
                    <a:lnTo>
                      <a:pt x="6174" y="5066"/>
                    </a:lnTo>
                    <a:lnTo>
                      <a:pt x="6322" y="5214"/>
                    </a:lnTo>
                    <a:lnTo>
                      <a:pt x="6655" y="5510"/>
                    </a:lnTo>
                    <a:cubicBezTo>
                      <a:pt x="5324" y="6545"/>
                      <a:pt x="3771" y="7247"/>
                      <a:pt x="2108" y="7580"/>
                    </a:cubicBezTo>
                    <a:close/>
                  </a:path>
                </a:pathLst>
              </a:custGeom>
              <a:solidFill>
                <a:srgbClr val="000000">
                  <a:alpha val="3839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261;p25"/>
              <p:cNvSpPr/>
              <p:nvPr/>
            </p:nvSpPr>
            <p:spPr>
              <a:xfrm>
                <a:off x="4391350" y="3667150"/>
                <a:ext cx="46250" cy="46225"/>
              </a:xfrm>
              <a:custGeom>
                <a:avLst/>
                <a:gdLst/>
                <a:ahLst/>
                <a:cxnLst/>
                <a:rect l="l" t="t" r="r" b="b"/>
                <a:pathLst>
                  <a:path w="1850" h="1849" extrusionOk="0">
                    <a:moveTo>
                      <a:pt x="925" y="0"/>
                    </a:moveTo>
                    <a:cubicBezTo>
                      <a:pt x="407" y="0"/>
                      <a:pt x="1" y="407"/>
                      <a:pt x="1" y="925"/>
                    </a:cubicBezTo>
                    <a:cubicBezTo>
                      <a:pt x="1" y="1442"/>
                      <a:pt x="407" y="1849"/>
                      <a:pt x="925" y="1849"/>
                    </a:cubicBezTo>
                    <a:cubicBezTo>
                      <a:pt x="1405" y="1849"/>
                      <a:pt x="1849" y="1442"/>
                      <a:pt x="1849" y="925"/>
                    </a:cubicBezTo>
                    <a:cubicBezTo>
                      <a:pt x="1849" y="407"/>
                      <a:pt x="1405" y="0"/>
                      <a:pt x="925" y="0"/>
                    </a:cubicBezTo>
                    <a:close/>
                  </a:path>
                </a:pathLst>
              </a:custGeom>
              <a:solidFill>
                <a:srgbClr val="FFFFFF">
                  <a:alpha val="30360"/>
                </a:srgbClr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4572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1188403"/>
              </p:ext>
            </p:extLst>
          </p:nvPr>
        </p:nvGraphicFramePr>
        <p:xfrm>
          <a:off x="1109784" y="726831"/>
          <a:ext cx="7713785" cy="44253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12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877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548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comedy</a:t>
                      </a: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is a non-fiction film based on real events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drama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is about police and detectives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musical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makes you laugh 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western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has cowboys in it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detective story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has a serious story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An adventure film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2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has a lot of exciting actions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196"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A documentary film </a:t>
                      </a: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</a:pPr>
                      <a:endParaRPr lang="ru-RU" sz="1800" dirty="0">
                        <a:solidFill>
                          <a:schemeClr val="tx1"/>
                        </a:solidFill>
                        <a:latin typeface="Fira Sans Extra Condensed" panose="020B0604020202020204" charset="0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has a lot of music and 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 smtClean="0">
                          <a:solidFill>
                            <a:schemeClr val="tx1"/>
                          </a:solidFill>
                          <a:effectLst/>
                          <a:latin typeface="Fira Sans Extra Condensed" panose="020B0604020202020204" charset="0"/>
                          <a:ea typeface="+mn-ea"/>
                          <a:cs typeface="+mn-cs"/>
                        </a:rPr>
                        <a:t>songs</a:t>
                      </a:r>
                      <a:endParaRPr lang="ru-RU" sz="1800" b="1" kern="1200" dirty="0" smtClean="0">
                        <a:solidFill>
                          <a:schemeClr val="tx1"/>
                        </a:solidFill>
                        <a:effectLst/>
                        <a:latin typeface="Fira Sans Extra Condensed" panose="020B0604020202020204" charset="0"/>
                        <a:ea typeface="+mn-ea"/>
                        <a:cs typeface="+mn-cs"/>
                      </a:endParaRPr>
                    </a:p>
                  </a:txBody>
                  <a:tcPr marL="68580" marR="68580" marT="34299" marB="34299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Стрелка вниз 7"/>
          <p:cNvSpPr/>
          <p:nvPr/>
        </p:nvSpPr>
        <p:spPr>
          <a:xfrm rot="17713498">
            <a:off x="3741851" y="414351"/>
            <a:ext cx="45719" cy="2664164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16" name="Стрелка вниз 15"/>
          <p:cNvSpPr/>
          <p:nvPr/>
        </p:nvSpPr>
        <p:spPr>
          <a:xfrm rot="18769938">
            <a:off x="3792165" y="2051087"/>
            <a:ext cx="45719" cy="3170168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17" name="Стрелка вниз 16"/>
          <p:cNvSpPr/>
          <p:nvPr/>
        </p:nvSpPr>
        <p:spPr>
          <a:xfrm rot="18248106">
            <a:off x="3690937" y="1382316"/>
            <a:ext cx="34529" cy="2775347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18" name="Стрелка вниз 17"/>
          <p:cNvSpPr/>
          <p:nvPr/>
        </p:nvSpPr>
        <p:spPr>
          <a:xfrm rot="16200000">
            <a:off x="3774367" y="1881819"/>
            <a:ext cx="45719" cy="2312839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19" name="Стрелка вниз 18"/>
          <p:cNvSpPr/>
          <p:nvPr/>
        </p:nvSpPr>
        <p:spPr>
          <a:xfrm rot="12124520" flipH="1">
            <a:off x="3987753" y="1330364"/>
            <a:ext cx="49431" cy="3394790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20" name="Стрелка вниз 19"/>
          <p:cNvSpPr/>
          <p:nvPr/>
        </p:nvSpPr>
        <p:spPr>
          <a:xfrm rot="16200000">
            <a:off x="3944883" y="3372488"/>
            <a:ext cx="45719" cy="1797494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21" name="Стрелка вниз 20"/>
          <p:cNvSpPr/>
          <p:nvPr/>
        </p:nvSpPr>
        <p:spPr>
          <a:xfrm rot="13961671" flipH="1">
            <a:off x="3876277" y="1436993"/>
            <a:ext cx="45719" cy="2397488"/>
          </a:xfrm>
          <a:prstGeom prst="downArrow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1050"/>
          </a:p>
        </p:txBody>
      </p:sp>
      <p:sp>
        <p:nvSpPr>
          <p:cNvPr id="14" name="Заголовок 1"/>
          <p:cNvSpPr>
            <a:spLocks noGrp="1"/>
          </p:cNvSpPr>
          <p:nvPr>
            <p:ph type="title"/>
          </p:nvPr>
        </p:nvSpPr>
        <p:spPr>
          <a:xfrm>
            <a:off x="371841" y="91098"/>
            <a:ext cx="8670559" cy="800743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М</a:t>
            </a:r>
            <a:r>
              <a:rPr lang="en-US" sz="3200" b="1" dirty="0" err="1" smtClean="0">
                <a:solidFill>
                  <a:schemeClr val="accent2">
                    <a:lumMod val="50000"/>
                  </a:schemeClr>
                </a:solidFill>
              </a:rPr>
              <a:t>atch</a:t>
            </a: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</a:rPr>
              <a:t> different kinds of films with their definitions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22" name="Группа 21"/>
          <p:cNvGrpSpPr/>
          <p:nvPr/>
        </p:nvGrpSpPr>
        <p:grpSpPr>
          <a:xfrm rot="21052801">
            <a:off x="40509" y="753898"/>
            <a:ext cx="1088997" cy="598002"/>
            <a:chOff x="691861" y="3805191"/>
            <a:chExt cx="988499" cy="530091"/>
          </a:xfrm>
        </p:grpSpPr>
        <p:sp>
          <p:nvSpPr>
            <p:cNvPr id="23" name="Google Shape;315;p16"/>
            <p:cNvSpPr/>
            <p:nvPr/>
          </p:nvSpPr>
          <p:spPr>
            <a:xfrm flipH="1">
              <a:off x="696137" y="3809496"/>
              <a:ext cx="977058" cy="521481"/>
            </a:xfrm>
            <a:custGeom>
              <a:avLst/>
              <a:gdLst/>
              <a:ahLst/>
              <a:cxnLst/>
              <a:rect l="l" t="t" r="r" b="b"/>
              <a:pathLst>
                <a:path w="33817" h="18049" extrusionOk="0">
                  <a:moveTo>
                    <a:pt x="2579" y="0"/>
                  </a:moveTo>
                  <a:lnTo>
                    <a:pt x="0" y="9768"/>
                  </a:lnTo>
                  <a:lnTo>
                    <a:pt x="13140" y="13239"/>
                  </a:lnTo>
                  <a:lnTo>
                    <a:pt x="14379" y="8380"/>
                  </a:lnTo>
                  <a:cubicBezTo>
                    <a:pt x="14760" y="8316"/>
                    <a:pt x="15263" y="8232"/>
                    <a:pt x="15836" y="8232"/>
                  </a:cubicBezTo>
                  <a:cubicBezTo>
                    <a:pt x="16158" y="8232"/>
                    <a:pt x="16502" y="8259"/>
                    <a:pt x="16859" y="8330"/>
                  </a:cubicBezTo>
                  <a:cubicBezTo>
                    <a:pt x="17900" y="8429"/>
                    <a:pt x="18842" y="8826"/>
                    <a:pt x="19536" y="9272"/>
                  </a:cubicBezTo>
                  <a:lnTo>
                    <a:pt x="18098" y="14578"/>
                  </a:lnTo>
                  <a:lnTo>
                    <a:pt x="31238" y="18049"/>
                  </a:lnTo>
                  <a:lnTo>
                    <a:pt x="33816" y="8330"/>
                  </a:lnTo>
                  <a:lnTo>
                    <a:pt x="22511" y="5206"/>
                  </a:lnTo>
                  <a:lnTo>
                    <a:pt x="20776" y="4810"/>
                  </a:lnTo>
                  <a:lnTo>
                    <a:pt x="15718" y="3471"/>
                  </a:lnTo>
                  <a:lnTo>
                    <a:pt x="15371" y="3372"/>
                  </a:lnTo>
                  <a:lnTo>
                    <a:pt x="257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16;p16"/>
            <p:cNvSpPr/>
            <p:nvPr/>
          </p:nvSpPr>
          <p:spPr>
            <a:xfrm flipH="1">
              <a:off x="691861" y="3805191"/>
              <a:ext cx="988499" cy="530091"/>
            </a:xfrm>
            <a:custGeom>
              <a:avLst/>
              <a:gdLst/>
              <a:ahLst/>
              <a:cxnLst/>
              <a:rect l="l" t="t" r="r" b="b"/>
              <a:pathLst>
                <a:path w="34213" h="18347" extrusionOk="0">
                  <a:moveTo>
                    <a:pt x="2926" y="348"/>
                  </a:moveTo>
                  <a:lnTo>
                    <a:pt x="33915" y="8529"/>
                  </a:lnTo>
                  <a:lnTo>
                    <a:pt x="31436" y="17950"/>
                  </a:lnTo>
                  <a:lnTo>
                    <a:pt x="18594" y="14528"/>
                  </a:lnTo>
                  <a:lnTo>
                    <a:pt x="19982" y="9421"/>
                  </a:lnTo>
                  <a:cubicBezTo>
                    <a:pt x="19982" y="9322"/>
                    <a:pt x="19982" y="9273"/>
                    <a:pt x="19883" y="9223"/>
                  </a:cubicBezTo>
                  <a:cubicBezTo>
                    <a:pt x="19040" y="8727"/>
                    <a:pt x="18098" y="8430"/>
                    <a:pt x="17156" y="8281"/>
                  </a:cubicBezTo>
                  <a:cubicBezTo>
                    <a:pt x="16875" y="8264"/>
                    <a:pt x="16594" y="8253"/>
                    <a:pt x="16313" y="8253"/>
                  </a:cubicBezTo>
                  <a:cubicBezTo>
                    <a:pt x="15751" y="8253"/>
                    <a:pt x="15189" y="8297"/>
                    <a:pt x="14627" y="8430"/>
                  </a:cubicBezTo>
                  <a:cubicBezTo>
                    <a:pt x="14578" y="8430"/>
                    <a:pt x="14528" y="8479"/>
                    <a:pt x="14528" y="8529"/>
                  </a:cubicBezTo>
                  <a:lnTo>
                    <a:pt x="13289" y="13190"/>
                  </a:lnTo>
                  <a:lnTo>
                    <a:pt x="447" y="9768"/>
                  </a:lnTo>
                  <a:lnTo>
                    <a:pt x="2926" y="348"/>
                  </a:lnTo>
                  <a:close/>
                  <a:moveTo>
                    <a:pt x="2777" y="0"/>
                  </a:moveTo>
                  <a:cubicBezTo>
                    <a:pt x="2727" y="0"/>
                    <a:pt x="2628" y="50"/>
                    <a:pt x="2628" y="100"/>
                  </a:cubicBezTo>
                  <a:lnTo>
                    <a:pt x="0" y="9818"/>
                  </a:lnTo>
                  <a:lnTo>
                    <a:pt x="0" y="9967"/>
                  </a:lnTo>
                  <a:cubicBezTo>
                    <a:pt x="50" y="9967"/>
                    <a:pt x="50" y="10016"/>
                    <a:pt x="149" y="10016"/>
                  </a:cubicBezTo>
                  <a:lnTo>
                    <a:pt x="13289" y="13487"/>
                  </a:lnTo>
                  <a:lnTo>
                    <a:pt x="13388" y="13487"/>
                  </a:lnTo>
                  <a:cubicBezTo>
                    <a:pt x="13388" y="13438"/>
                    <a:pt x="13437" y="13438"/>
                    <a:pt x="13437" y="13388"/>
                  </a:cubicBezTo>
                  <a:lnTo>
                    <a:pt x="14677" y="8678"/>
                  </a:lnTo>
                  <a:cubicBezTo>
                    <a:pt x="15221" y="8582"/>
                    <a:pt x="15745" y="8527"/>
                    <a:pt x="16248" y="8527"/>
                  </a:cubicBezTo>
                  <a:cubicBezTo>
                    <a:pt x="16524" y="8527"/>
                    <a:pt x="16794" y="8543"/>
                    <a:pt x="17057" y="8578"/>
                  </a:cubicBezTo>
                  <a:cubicBezTo>
                    <a:pt x="17900" y="8727"/>
                    <a:pt x="18792" y="9025"/>
                    <a:pt x="19586" y="9471"/>
                  </a:cubicBezTo>
                  <a:lnTo>
                    <a:pt x="18247" y="14677"/>
                  </a:lnTo>
                  <a:lnTo>
                    <a:pt x="18247" y="14776"/>
                  </a:lnTo>
                  <a:cubicBezTo>
                    <a:pt x="18297" y="14776"/>
                    <a:pt x="18297" y="14876"/>
                    <a:pt x="18346" y="14876"/>
                  </a:cubicBezTo>
                  <a:lnTo>
                    <a:pt x="31535" y="18346"/>
                  </a:lnTo>
                  <a:cubicBezTo>
                    <a:pt x="31535" y="18247"/>
                    <a:pt x="31635" y="18247"/>
                    <a:pt x="31635" y="18198"/>
                  </a:cubicBezTo>
                  <a:lnTo>
                    <a:pt x="34213" y="8479"/>
                  </a:lnTo>
                  <a:cubicBezTo>
                    <a:pt x="34213" y="8430"/>
                    <a:pt x="34163" y="8281"/>
                    <a:pt x="34114" y="8281"/>
                  </a:cubicBezTo>
                  <a:lnTo>
                    <a:pt x="22710" y="5256"/>
                  </a:lnTo>
                  <a:lnTo>
                    <a:pt x="2777" y="0"/>
                  </a:lnTo>
                  <a:close/>
                  <a:moveTo>
                    <a:pt x="31602" y="18302"/>
                  </a:moveTo>
                  <a:cubicBezTo>
                    <a:pt x="31591" y="18302"/>
                    <a:pt x="31568" y="18313"/>
                    <a:pt x="31535" y="18346"/>
                  </a:cubicBezTo>
                  <a:cubicBezTo>
                    <a:pt x="31602" y="18346"/>
                    <a:pt x="31624" y="18302"/>
                    <a:pt x="31602" y="1830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17;p16"/>
            <p:cNvSpPr/>
            <p:nvPr/>
          </p:nvSpPr>
          <p:spPr>
            <a:xfrm flipH="1">
              <a:off x="1260581" y="3841017"/>
              <a:ext cx="375371" cy="302302"/>
            </a:xfrm>
            <a:custGeom>
              <a:avLst/>
              <a:gdLst/>
              <a:ahLst/>
              <a:cxnLst/>
              <a:rect l="l" t="t" r="r" b="b"/>
              <a:pathLst>
                <a:path w="12992" h="10463" extrusionOk="0">
                  <a:moveTo>
                    <a:pt x="1984" y="0"/>
                  </a:moveTo>
                  <a:lnTo>
                    <a:pt x="0" y="7537"/>
                  </a:lnTo>
                  <a:lnTo>
                    <a:pt x="10958" y="10462"/>
                  </a:lnTo>
                  <a:lnTo>
                    <a:pt x="12991" y="2925"/>
                  </a:lnTo>
                  <a:lnTo>
                    <a:pt x="198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18;p16"/>
            <p:cNvSpPr/>
            <p:nvPr/>
          </p:nvSpPr>
          <p:spPr>
            <a:xfrm flipH="1">
              <a:off x="740545" y="3979961"/>
              <a:ext cx="373956" cy="300887"/>
            </a:xfrm>
            <a:custGeom>
              <a:avLst/>
              <a:gdLst/>
              <a:ahLst/>
              <a:cxnLst/>
              <a:rect l="l" t="t" r="r" b="b"/>
              <a:pathLst>
                <a:path w="12943" h="10414" extrusionOk="0">
                  <a:moveTo>
                    <a:pt x="1984" y="1"/>
                  </a:moveTo>
                  <a:lnTo>
                    <a:pt x="1" y="7537"/>
                  </a:lnTo>
                  <a:lnTo>
                    <a:pt x="10959" y="10413"/>
                  </a:lnTo>
                  <a:lnTo>
                    <a:pt x="12942" y="2876"/>
                  </a:lnTo>
                  <a:lnTo>
                    <a:pt x="1984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7108507" y="3936381"/>
            <a:ext cx="2035493" cy="1347254"/>
            <a:chOff x="5990870" y="2833818"/>
            <a:chExt cx="2641390" cy="1759452"/>
          </a:xfrm>
        </p:grpSpPr>
        <p:sp>
          <p:nvSpPr>
            <p:cNvPr id="29" name="Google Shape;289;p16"/>
            <p:cNvSpPr/>
            <p:nvPr/>
          </p:nvSpPr>
          <p:spPr>
            <a:xfrm flipH="1">
              <a:off x="5990870" y="3841017"/>
              <a:ext cx="1588770" cy="498569"/>
            </a:xfrm>
            <a:custGeom>
              <a:avLst/>
              <a:gdLst/>
              <a:ahLst/>
              <a:cxnLst/>
              <a:rect l="l" t="t" r="r" b="b"/>
              <a:pathLst>
                <a:path w="54989" h="17256" extrusionOk="0">
                  <a:moveTo>
                    <a:pt x="992" y="1"/>
                  </a:moveTo>
                  <a:lnTo>
                    <a:pt x="0" y="794"/>
                  </a:lnTo>
                  <a:cubicBezTo>
                    <a:pt x="8008" y="10649"/>
                    <a:pt x="14883" y="15664"/>
                    <a:pt x="20592" y="15664"/>
                  </a:cubicBezTo>
                  <a:cubicBezTo>
                    <a:pt x="21317" y="15664"/>
                    <a:pt x="22023" y="15583"/>
                    <a:pt x="22710" y="15421"/>
                  </a:cubicBezTo>
                  <a:cubicBezTo>
                    <a:pt x="25784" y="14677"/>
                    <a:pt x="27717" y="12644"/>
                    <a:pt x="29750" y="10413"/>
                  </a:cubicBezTo>
                  <a:cubicBezTo>
                    <a:pt x="32130" y="7884"/>
                    <a:pt x="34610" y="5207"/>
                    <a:pt x="39171" y="4513"/>
                  </a:cubicBezTo>
                  <a:cubicBezTo>
                    <a:pt x="39283" y="4497"/>
                    <a:pt x="40090" y="4384"/>
                    <a:pt x="41264" y="4384"/>
                  </a:cubicBezTo>
                  <a:cubicBezTo>
                    <a:pt x="43746" y="4384"/>
                    <a:pt x="47867" y="4889"/>
                    <a:pt x="50526" y="7884"/>
                  </a:cubicBezTo>
                  <a:cubicBezTo>
                    <a:pt x="51022" y="8430"/>
                    <a:pt x="53501" y="11504"/>
                    <a:pt x="52460" y="13686"/>
                  </a:cubicBezTo>
                  <a:cubicBezTo>
                    <a:pt x="51809" y="15022"/>
                    <a:pt x="50027" y="16017"/>
                    <a:pt x="47726" y="16017"/>
                  </a:cubicBezTo>
                  <a:cubicBezTo>
                    <a:pt x="46870" y="16017"/>
                    <a:pt x="45941" y="15879"/>
                    <a:pt x="44973" y="15570"/>
                  </a:cubicBezTo>
                  <a:lnTo>
                    <a:pt x="44576" y="16760"/>
                  </a:lnTo>
                  <a:cubicBezTo>
                    <a:pt x="45617" y="17107"/>
                    <a:pt x="46708" y="17256"/>
                    <a:pt x="47700" y="17256"/>
                  </a:cubicBezTo>
                  <a:cubicBezTo>
                    <a:pt x="50328" y="17256"/>
                    <a:pt x="52559" y="16214"/>
                    <a:pt x="53650" y="14281"/>
                  </a:cubicBezTo>
                  <a:cubicBezTo>
                    <a:pt x="54988" y="11355"/>
                    <a:pt x="52410" y="7984"/>
                    <a:pt x="51518" y="7091"/>
                  </a:cubicBezTo>
                  <a:cubicBezTo>
                    <a:pt x="48468" y="3698"/>
                    <a:pt x="43831" y="3148"/>
                    <a:pt x="41159" y="3148"/>
                  </a:cubicBezTo>
                  <a:cubicBezTo>
                    <a:pt x="39965" y="3148"/>
                    <a:pt x="39164" y="3258"/>
                    <a:pt x="39072" y="3273"/>
                  </a:cubicBezTo>
                  <a:cubicBezTo>
                    <a:pt x="33965" y="4017"/>
                    <a:pt x="31337" y="6942"/>
                    <a:pt x="28907" y="9570"/>
                  </a:cubicBezTo>
                  <a:cubicBezTo>
                    <a:pt x="26974" y="11603"/>
                    <a:pt x="25189" y="13586"/>
                    <a:pt x="22462" y="14181"/>
                  </a:cubicBezTo>
                  <a:cubicBezTo>
                    <a:pt x="21850" y="14328"/>
                    <a:pt x="21220" y="14400"/>
                    <a:pt x="20571" y="14400"/>
                  </a:cubicBezTo>
                  <a:cubicBezTo>
                    <a:pt x="15272" y="14400"/>
                    <a:pt x="8722" y="9542"/>
                    <a:pt x="9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7133721" y="2833818"/>
              <a:ext cx="1498539" cy="1759452"/>
              <a:chOff x="118807" y="18640"/>
              <a:chExt cx="1498539" cy="1759452"/>
            </a:xfrm>
          </p:grpSpPr>
          <p:sp>
            <p:nvSpPr>
              <p:cNvPr id="31" name="Google Shape;286;p16"/>
              <p:cNvSpPr/>
              <p:nvPr/>
            </p:nvSpPr>
            <p:spPr>
              <a:xfrm flipH="1">
                <a:off x="1028516" y="1614763"/>
                <a:ext cx="113201" cy="163329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5653" extrusionOk="0">
                    <a:moveTo>
                      <a:pt x="1984" y="0"/>
                    </a:moveTo>
                    <a:cubicBezTo>
                      <a:pt x="1984" y="298"/>
                      <a:pt x="1885" y="1091"/>
                      <a:pt x="1339" y="1835"/>
                    </a:cubicBezTo>
                    <a:cubicBezTo>
                      <a:pt x="893" y="2479"/>
                      <a:pt x="348" y="2777"/>
                      <a:pt x="1" y="2926"/>
                    </a:cubicBezTo>
                    <a:cubicBezTo>
                      <a:pt x="447" y="2926"/>
                      <a:pt x="844" y="2975"/>
                      <a:pt x="1092" y="3075"/>
                    </a:cubicBezTo>
                    <a:cubicBezTo>
                      <a:pt x="1092" y="3075"/>
                      <a:pt x="1339" y="3223"/>
                      <a:pt x="1587" y="3422"/>
                    </a:cubicBezTo>
                    <a:cubicBezTo>
                      <a:pt x="2381" y="4017"/>
                      <a:pt x="2678" y="5455"/>
                      <a:pt x="2728" y="5653"/>
                    </a:cubicBezTo>
                    <a:cubicBezTo>
                      <a:pt x="2579" y="4661"/>
                      <a:pt x="2678" y="3769"/>
                      <a:pt x="2976" y="3322"/>
                    </a:cubicBezTo>
                    <a:cubicBezTo>
                      <a:pt x="3174" y="3025"/>
                      <a:pt x="3472" y="2777"/>
                      <a:pt x="3472" y="2777"/>
                    </a:cubicBezTo>
                    <a:cubicBezTo>
                      <a:pt x="3620" y="2678"/>
                      <a:pt x="3819" y="2529"/>
                      <a:pt x="3918" y="2479"/>
                    </a:cubicBezTo>
                    <a:cubicBezTo>
                      <a:pt x="3670" y="2430"/>
                      <a:pt x="3323" y="2281"/>
                      <a:pt x="2976" y="2033"/>
                    </a:cubicBezTo>
                    <a:cubicBezTo>
                      <a:pt x="2083" y="1289"/>
                      <a:pt x="1984" y="248"/>
                      <a:pt x="19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2" name="Google Shape;290;p16"/>
              <p:cNvSpPr/>
              <p:nvPr/>
            </p:nvSpPr>
            <p:spPr>
              <a:xfrm flipH="1">
                <a:off x="320505" y="219921"/>
                <a:ext cx="948425" cy="948396"/>
              </a:xfrm>
              <a:custGeom>
                <a:avLst/>
                <a:gdLst/>
                <a:ahLst/>
                <a:cxnLst/>
                <a:rect l="l" t="t" r="r" b="b"/>
                <a:pathLst>
                  <a:path w="32826" h="32825" extrusionOk="0">
                    <a:moveTo>
                      <a:pt x="16413" y="1141"/>
                    </a:moveTo>
                    <a:cubicBezTo>
                      <a:pt x="24793" y="1141"/>
                      <a:pt x="31586" y="7983"/>
                      <a:pt x="31586" y="16363"/>
                    </a:cubicBezTo>
                    <a:cubicBezTo>
                      <a:pt x="31586" y="24693"/>
                      <a:pt x="24793" y="31535"/>
                      <a:pt x="16413" y="31535"/>
                    </a:cubicBezTo>
                    <a:cubicBezTo>
                      <a:pt x="8033" y="31535"/>
                      <a:pt x="1240" y="24693"/>
                      <a:pt x="1240" y="16363"/>
                    </a:cubicBezTo>
                    <a:cubicBezTo>
                      <a:pt x="1240" y="7983"/>
                      <a:pt x="8033" y="1141"/>
                      <a:pt x="16413" y="1141"/>
                    </a:cubicBezTo>
                    <a:close/>
                    <a:moveTo>
                      <a:pt x="16413" y="0"/>
                    </a:moveTo>
                    <a:cubicBezTo>
                      <a:pt x="7389" y="0"/>
                      <a:pt x="1" y="7338"/>
                      <a:pt x="1" y="16412"/>
                    </a:cubicBezTo>
                    <a:cubicBezTo>
                      <a:pt x="1" y="25436"/>
                      <a:pt x="7389" y="32824"/>
                      <a:pt x="16413" y="32824"/>
                    </a:cubicBezTo>
                    <a:cubicBezTo>
                      <a:pt x="25487" y="32824"/>
                      <a:pt x="32825" y="25436"/>
                      <a:pt x="32825" y="16412"/>
                    </a:cubicBezTo>
                    <a:cubicBezTo>
                      <a:pt x="32825" y="7338"/>
                      <a:pt x="25487" y="0"/>
                      <a:pt x="16413" y="0"/>
                    </a:cubicBez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3" name="Google Shape;291;p16"/>
              <p:cNvSpPr/>
              <p:nvPr/>
            </p:nvSpPr>
            <p:spPr>
              <a:xfrm flipH="1">
                <a:off x="118807" y="18640"/>
                <a:ext cx="1378172" cy="1379617"/>
              </a:xfrm>
              <a:custGeom>
                <a:avLst/>
                <a:gdLst/>
                <a:ahLst/>
                <a:cxnLst/>
                <a:rect l="l" t="t" r="r" b="b"/>
                <a:pathLst>
                  <a:path w="47700" h="47750" extrusionOk="0">
                    <a:moveTo>
                      <a:pt x="23850" y="3124"/>
                    </a:moveTo>
                    <a:cubicBezTo>
                      <a:pt x="26032" y="3124"/>
                      <a:pt x="27817" y="4909"/>
                      <a:pt x="27817" y="7091"/>
                    </a:cubicBezTo>
                    <a:cubicBezTo>
                      <a:pt x="27817" y="9322"/>
                      <a:pt x="26032" y="11058"/>
                      <a:pt x="23850" y="11058"/>
                    </a:cubicBezTo>
                    <a:cubicBezTo>
                      <a:pt x="21668" y="11058"/>
                      <a:pt x="19883" y="9273"/>
                      <a:pt x="19883" y="7091"/>
                    </a:cubicBezTo>
                    <a:cubicBezTo>
                      <a:pt x="19883" y="4909"/>
                      <a:pt x="21668" y="3124"/>
                      <a:pt x="23850" y="3124"/>
                    </a:cubicBezTo>
                    <a:close/>
                    <a:moveTo>
                      <a:pt x="9952" y="10405"/>
                    </a:moveTo>
                    <a:cubicBezTo>
                      <a:pt x="10730" y="10405"/>
                      <a:pt x="11515" y="10633"/>
                      <a:pt x="12198" y="11107"/>
                    </a:cubicBezTo>
                    <a:cubicBezTo>
                      <a:pt x="13983" y="12347"/>
                      <a:pt x="14479" y="14826"/>
                      <a:pt x="13239" y="16611"/>
                    </a:cubicBezTo>
                    <a:cubicBezTo>
                      <a:pt x="12480" y="17734"/>
                      <a:pt x="11257" y="18318"/>
                      <a:pt x="10013" y="18318"/>
                    </a:cubicBezTo>
                    <a:cubicBezTo>
                      <a:pt x="9225" y="18318"/>
                      <a:pt x="8428" y="18083"/>
                      <a:pt x="7735" y="17603"/>
                    </a:cubicBezTo>
                    <a:cubicBezTo>
                      <a:pt x="5950" y="16363"/>
                      <a:pt x="5504" y="13884"/>
                      <a:pt x="6694" y="12099"/>
                    </a:cubicBezTo>
                    <a:cubicBezTo>
                      <a:pt x="7459" y="10997"/>
                      <a:pt x="8697" y="10405"/>
                      <a:pt x="9952" y="10405"/>
                    </a:cubicBezTo>
                    <a:close/>
                    <a:moveTo>
                      <a:pt x="37699" y="10455"/>
                    </a:moveTo>
                    <a:cubicBezTo>
                      <a:pt x="38954" y="10455"/>
                      <a:pt x="40191" y="11047"/>
                      <a:pt x="40956" y="12148"/>
                    </a:cubicBezTo>
                    <a:cubicBezTo>
                      <a:pt x="42196" y="13933"/>
                      <a:pt x="41750" y="16413"/>
                      <a:pt x="39965" y="17652"/>
                    </a:cubicBezTo>
                    <a:cubicBezTo>
                      <a:pt x="39268" y="18136"/>
                      <a:pt x="38465" y="18371"/>
                      <a:pt x="37672" y="18371"/>
                    </a:cubicBezTo>
                    <a:cubicBezTo>
                      <a:pt x="36433" y="18371"/>
                      <a:pt x="35217" y="17798"/>
                      <a:pt x="34461" y="16710"/>
                    </a:cubicBezTo>
                    <a:cubicBezTo>
                      <a:pt x="33221" y="14826"/>
                      <a:pt x="33618" y="12347"/>
                      <a:pt x="35452" y="11157"/>
                    </a:cubicBezTo>
                    <a:cubicBezTo>
                      <a:pt x="36136" y="10682"/>
                      <a:pt x="36921" y="10455"/>
                      <a:pt x="37699" y="10455"/>
                    </a:cubicBezTo>
                    <a:close/>
                    <a:moveTo>
                      <a:pt x="23850" y="19883"/>
                    </a:moveTo>
                    <a:cubicBezTo>
                      <a:pt x="26032" y="19883"/>
                      <a:pt x="27817" y="21718"/>
                      <a:pt x="27817" y="23900"/>
                    </a:cubicBezTo>
                    <a:cubicBezTo>
                      <a:pt x="27817" y="26131"/>
                      <a:pt x="26032" y="27866"/>
                      <a:pt x="23850" y="27866"/>
                    </a:cubicBezTo>
                    <a:cubicBezTo>
                      <a:pt x="21668" y="27866"/>
                      <a:pt x="19883" y="26032"/>
                      <a:pt x="19883" y="23900"/>
                    </a:cubicBezTo>
                    <a:cubicBezTo>
                      <a:pt x="19883" y="21718"/>
                      <a:pt x="21668" y="19883"/>
                      <a:pt x="23850" y="19883"/>
                    </a:cubicBezTo>
                    <a:close/>
                    <a:moveTo>
                      <a:pt x="37756" y="29483"/>
                    </a:moveTo>
                    <a:cubicBezTo>
                      <a:pt x="38522" y="29483"/>
                      <a:pt x="39292" y="29699"/>
                      <a:pt x="39965" y="30147"/>
                    </a:cubicBezTo>
                    <a:cubicBezTo>
                      <a:pt x="41700" y="31387"/>
                      <a:pt x="42196" y="33866"/>
                      <a:pt x="40956" y="35651"/>
                    </a:cubicBezTo>
                    <a:cubicBezTo>
                      <a:pt x="40183" y="36764"/>
                      <a:pt x="38929" y="37356"/>
                      <a:pt x="37661" y="37356"/>
                    </a:cubicBezTo>
                    <a:cubicBezTo>
                      <a:pt x="36895" y="37356"/>
                      <a:pt x="36125" y="37140"/>
                      <a:pt x="35452" y="36692"/>
                    </a:cubicBezTo>
                    <a:cubicBezTo>
                      <a:pt x="33667" y="35453"/>
                      <a:pt x="33221" y="32973"/>
                      <a:pt x="34461" y="31188"/>
                    </a:cubicBezTo>
                    <a:cubicBezTo>
                      <a:pt x="35234" y="30076"/>
                      <a:pt x="36488" y="29483"/>
                      <a:pt x="37756" y="29483"/>
                    </a:cubicBezTo>
                    <a:close/>
                    <a:moveTo>
                      <a:pt x="9967" y="29448"/>
                    </a:moveTo>
                    <a:cubicBezTo>
                      <a:pt x="11227" y="29448"/>
                      <a:pt x="12471" y="30052"/>
                      <a:pt x="13239" y="31188"/>
                    </a:cubicBezTo>
                    <a:cubicBezTo>
                      <a:pt x="14479" y="32973"/>
                      <a:pt x="13983" y="35453"/>
                      <a:pt x="12198" y="36692"/>
                    </a:cubicBezTo>
                    <a:cubicBezTo>
                      <a:pt x="11528" y="37157"/>
                      <a:pt x="10760" y="37378"/>
                      <a:pt x="9997" y="37378"/>
                    </a:cubicBezTo>
                    <a:cubicBezTo>
                      <a:pt x="8727" y="37378"/>
                      <a:pt x="7468" y="36766"/>
                      <a:pt x="6694" y="35651"/>
                    </a:cubicBezTo>
                    <a:cubicBezTo>
                      <a:pt x="5454" y="33866"/>
                      <a:pt x="5950" y="31387"/>
                      <a:pt x="7735" y="30147"/>
                    </a:cubicBezTo>
                    <a:cubicBezTo>
                      <a:pt x="8414" y="29676"/>
                      <a:pt x="9194" y="29448"/>
                      <a:pt x="9967" y="29448"/>
                    </a:cubicBezTo>
                    <a:close/>
                    <a:moveTo>
                      <a:pt x="23850" y="36692"/>
                    </a:moveTo>
                    <a:cubicBezTo>
                      <a:pt x="26032" y="36692"/>
                      <a:pt x="27817" y="38527"/>
                      <a:pt x="27817" y="40659"/>
                    </a:cubicBezTo>
                    <a:cubicBezTo>
                      <a:pt x="27817" y="42841"/>
                      <a:pt x="26032" y="44626"/>
                      <a:pt x="23850" y="44626"/>
                    </a:cubicBezTo>
                    <a:cubicBezTo>
                      <a:pt x="21668" y="44626"/>
                      <a:pt x="19883" y="42841"/>
                      <a:pt x="19883" y="40659"/>
                    </a:cubicBezTo>
                    <a:cubicBezTo>
                      <a:pt x="19883" y="38527"/>
                      <a:pt x="21668" y="36692"/>
                      <a:pt x="23850" y="36692"/>
                    </a:cubicBezTo>
                    <a:close/>
                    <a:moveTo>
                      <a:pt x="23850" y="0"/>
                    </a:moveTo>
                    <a:cubicBezTo>
                      <a:pt x="10661" y="0"/>
                      <a:pt x="0" y="10661"/>
                      <a:pt x="0" y="23900"/>
                    </a:cubicBezTo>
                    <a:cubicBezTo>
                      <a:pt x="0" y="37089"/>
                      <a:pt x="10661" y="47749"/>
                      <a:pt x="23850" y="47749"/>
                    </a:cubicBezTo>
                    <a:cubicBezTo>
                      <a:pt x="37039" y="47749"/>
                      <a:pt x="47700" y="36990"/>
                      <a:pt x="47700" y="23900"/>
                    </a:cubicBezTo>
                    <a:cubicBezTo>
                      <a:pt x="47700" y="10760"/>
                      <a:pt x="37039" y="0"/>
                      <a:pt x="23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4" name="Google Shape;339;p16"/>
              <p:cNvSpPr/>
              <p:nvPr/>
            </p:nvSpPr>
            <p:spPr>
              <a:xfrm flipH="1">
                <a:off x="1587211" y="1737961"/>
                <a:ext cx="3013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1043" h="546" extrusionOk="0">
                    <a:moveTo>
                      <a:pt x="943" y="1"/>
                    </a:moveTo>
                    <a:cubicBezTo>
                      <a:pt x="794" y="149"/>
                      <a:pt x="596" y="248"/>
                      <a:pt x="447" y="298"/>
                    </a:cubicBezTo>
                    <a:cubicBezTo>
                      <a:pt x="298" y="348"/>
                      <a:pt x="199" y="447"/>
                      <a:pt x="51" y="447"/>
                    </a:cubicBezTo>
                    <a:cubicBezTo>
                      <a:pt x="1" y="447"/>
                      <a:pt x="1" y="447"/>
                      <a:pt x="1" y="496"/>
                    </a:cubicBezTo>
                    <a:cubicBezTo>
                      <a:pt x="1" y="546"/>
                      <a:pt x="1" y="546"/>
                      <a:pt x="51" y="546"/>
                    </a:cubicBezTo>
                    <a:cubicBezTo>
                      <a:pt x="199" y="546"/>
                      <a:pt x="298" y="496"/>
                      <a:pt x="497" y="447"/>
                    </a:cubicBezTo>
                    <a:cubicBezTo>
                      <a:pt x="695" y="348"/>
                      <a:pt x="844" y="248"/>
                      <a:pt x="1042" y="149"/>
                    </a:cubicBezTo>
                    <a:lnTo>
                      <a:pt x="1042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" name="Google Shape;346;p16"/>
              <p:cNvSpPr/>
              <p:nvPr/>
            </p:nvSpPr>
            <p:spPr>
              <a:xfrm flipH="1">
                <a:off x="1524196" y="1581797"/>
                <a:ext cx="61628" cy="90289"/>
              </a:xfrm>
              <a:custGeom>
                <a:avLst/>
                <a:gdLst/>
                <a:ahLst/>
                <a:cxnLst/>
                <a:rect l="l" t="t" r="r" b="b"/>
                <a:pathLst>
                  <a:path w="2133" h="3125" extrusionOk="0">
                    <a:moveTo>
                      <a:pt x="1092" y="1"/>
                    </a:moveTo>
                    <a:cubicBezTo>
                      <a:pt x="497" y="1"/>
                      <a:pt x="1" y="695"/>
                      <a:pt x="1" y="1538"/>
                    </a:cubicBezTo>
                    <a:cubicBezTo>
                      <a:pt x="1" y="2430"/>
                      <a:pt x="497" y="3125"/>
                      <a:pt x="1092" y="3125"/>
                    </a:cubicBezTo>
                    <a:cubicBezTo>
                      <a:pt x="1637" y="3125"/>
                      <a:pt x="2133" y="2430"/>
                      <a:pt x="2133" y="1538"/>
                    </a:cubicBezTo>
                    <a:cubicBezTo>
                      <a:pt x="2133" y="695"/>
                      <a:pt x="1637" y="1"/>
                      <a:pt x="1092" y="1"/>
                    </a:cubicBezTo>
                    <a:close/>
                  </a:path>
                </a:pathLst>
              </a:custGeom>
              <a:solidFill>
                <a:srgbClr val="F49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6343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79" name="Google Shape;1479;p28"/>
          <p:cNvGrpSpPr/>
          <p:nvPr/>
        </p:nvGrpSpPr>
        <p:grpSpPr>
          <a:xfrm>
            <a:off x="2917019" y="1175778"/>
            <a:ext cx="3322985" cy="3319115"/>
            <a:chOff x="2660650" y="1466450"/>
            <a:chExt cx="861100" cy="860075"/>
          </a:xfrm>
        </p:grpSpPr>
        <p:sp>
          <p:nvSpPr>
            <p:cNvPr id="1480" name="Google Shape;1480;p28"/>
            <p:cNvSpPr/>
            <p:nvPr/>
          </p:nvSpPr>
          <p:spPr>
            <a:xfrm>
              <a:off x="2827000" y="1639100"/>
              <a:ext cx="528400" cy="528375"/>
            </a:xfrm>
            <a:custGeom>
              <a:avLst/>
              <a:gdLst/>
              <a:ahLst/>
              <a:cxnLst/>
              <a:rect l="l" t="t" r="r" b="b"/>
              <a:pathLst>
                <a:path w="21136" h="21135" extrusionOk="0">
                  <a:moveTo>
                    <a:pt x="10547" y="0"/>
                  </a:moveTo>
                  <a:cubicBezTo>
                    <a:pt x="4730" y="0"/>
                    <a:pt x="1" y="4729"/>
                    <a:pt x="1" y="10547"/>
                  </a:cubicBezTo>
                  <a:cubicBezTo>
                    <a:pt x="1" y="16406"/>
                    <a:pt x="4730" y="21135"/>
                    <a:pt x="10547" y="21135"/>
                  </a:cubicBezTo>
                  <a:cubicBezTo>
                    <a:pt x="16406" y="21135"/>
                    <a:pt x="21136" y="16406"/>
                    <a:pt x="21136" y="10547"/>
                  </a:cubicBezTo>
                  <a:cubicBezTo>
                    <a:pt x="21136" y="4729"/>
                    <a:pt x="16406" y="0"/>
                    <a:pt x="10547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1" name="Google Shape;1481;p28"/>
            <p:cNvSpPr/>
            <p:nvPr/>
          </p:nvSpPr>
          <p:spPr>
            <a:xfrm>
              <a:off x="2689950" y="1494700"/>
              <a:ext cx="803550" cy="803575"/>
            </a:xfrm>
            <a:custGeom>
              <a:avLst/>
              <a:gdLst/>
              <a:ahLst/>
              <a:cxnLst/>
              <a:rect l="l" t="t" r="r" b="b"/>
              <a:pathLst>
                <a:path w="32142" h="32143" extrusionOk="0">
                  <a:moveTo>
                    <a:pt x="16029" y="2219"/>
                  </a:moveTo>
                  <a:cubicBezTo>
                    <a:pt x="18540" y="2219"/>
                    <a:pt x="20549" y="4269"/>
                    <a:pt x="20549" y="6697"/>
                  </a:cubicBezTo>
                  <a:cubicBezTo>
                    <a:pt x="20549" y="9208"/>
                    <a:pt x="18498" y="11217"/>
                    <a:pt x="16029" y="11217"/>
                  </a:cubicBezTo>
                  <a:cubicBezTo>
                    <a:pt x="13518" y="11217"/>
                    <a:pt x="11551" y="9166"/>
                    <a:pt x="11551" y="6697"/>
                  </a:cubicBezTo>
                  <a:cubicBezTo>
                    <a:pt x="11551" y="4269"/>
                    <a:pt x="13518" y="2219"/>
                    <a:pt x="16029" y="2219"/>
                  </a:cubicBezTo>
                  <a:close/>
                  <a:moveTo>
                    <a:pt x="14523" y="13477"/>
                  </a:moveTo>
                  <a:cubicBezTo>
                    <a:pt x="14857" y="13477"/>
                    <a:pt x="15108" y="13728"/>
                    <a:pt x="15108" y="14021"/>
                  </a:cubicBezTo>
                  <a:cubicBezTo>
                    <a:pt x="15108" y="14356"/>
                    <a:pt x="14857" y="14607"/>
                    <a:pt x="14523" y="14607"/>
                  </a:cubicBezTo>
                  <a:cubicBezTo>
                    <a:pt x="14230" y="14607"/>
                    <a:pt x="13937" y="14356"/>
                    <a:pt x="13937" y="14021"/>
                  </a:cubicBezTo>
                  <a:cubicBezTo>
                    <a:pt x="13937" y="13728"/>
                    <a:pt x="14230" y="13477"/>
                    <a:pt x="14523" y="13477"/>
                  </a:cubicBezTo>
                  <a:close/>
                  <a:moveTo>
                    <a:pt x="17620" y="13477"/>
                  </a:moveTo>
                  <a:cubicBezTo>
                    <a:pt x="17912" y="13477"/>
                    <a:pt x="18205" y="13728"/>
                    <a:pt x="18205" y="14021"/>
                  </a:cubicBezTo>
                  <a:cubicBezTo>
                    <a:pt x="18122" y="14356"/>
                    <a:pt x="17912" y="14607"/>
                    <a:pt x="17620" y="14607"/>
                  </a:cubicBezTo>
                  <a:cubicBezTo>
                    <a:pt x="17285" y="14607"/>
                    <a:pt x="17034" y="14356"/>
                    <a:pt x="17034" y="14021"/>
                  </a:cubicBezTo>
                  <a:cubicBezTo>
                    <a:pt x="17034" y="13728"/>
                    <a:pt x="17285" y="13477"/>
                    <a:pt x="17620" y="13477"/>
                  </a:cubicBezTo>
                  <a:close/>
                  <a:moveTo>
                    <a:pt x="16029" y="14565"/>
                  </a:moveTo>
                  <a:cubicBezTo>
                    <a:pt x="16866" y="14565"/>
                    <a:pt x="17578" y="15234"/>
                    <a:pt x="17578" y="16071"/>
                  </a:cubicBezTo>
                  <a:cubicBezTo>
                    <a:pt x="17536" y="16909"/>
                    <a:pt x="16866" y="17578"/>
                    <a:pt x="16029" y="17578"/>
                  </a:cubicBezTo>
                  <a:cubicBezTo>
                    <a:pt x="15192" y="17578"/>
                    <a:pt x="14523" y="16909"/>
                    <a:pt x="14523" y="16071"/>
                  </a:cubicBezTo>
                  <a:cubicBezTo>
                    <a:pt x="14523" y="15234"/>
                    <a:pt x="15192" y="14565"/>
                    <a:pt x="16029" y="14565"/>
                  </a:cubicBezTo>
                  <a:close/>
                  <a:moveTo>
                    <a:pt x="13602" y="16490"/>
                  </a:moveTo>
                  <a:cubicBezTo>
                    <a:pt x="13937" y="16490"/>
                    <a:pt x="14146" y="16741"/>
                    <a:pt x="14146" y="17076"/>
                  </a:cubicBezTo>
                  <a:cubicBezTo>
                    <a:pt x="14146" y="17369"/>
                    <a:pt x="13895" y="17620"/>
                    <a:pt x="13602" y="17620"/>
                  </a:cubicBezTo>
                  <a:cubicBezTo>
                    <a:pt x="13267" y="17620"/>
                    <a:pt x="13016" y="17369"/>
                    <a:pt x="13016" y="17076"/>
                  </a:cubicBezTo>
                  <a:cubicBezTo>
                    <a:pt x="13016" y="16741"/>
                    <a:pt x="13267" y="16490"/>
                    <a:pt x="13602" y="16490"/>
                  </a:cubicBezTo>
                  <a:close/>
                  <a:moveTo>
                    <a:pt x="18498" y="16490"/>
                  </a:moveTo>
                  <a:cubicBezTo>
                    <a:pt x="18833" y="16490"/>
                    <a:pt x="19084" y="16741"/>
                    <a:pt x="19084" y="17076"/>
                  </a:cubicBezTo>
                  <a:cubicBezTo>
                    <a:pt x="19084" y="17369"/>
                    <a:pt x="18833" y="17620"/>
                    <a:pt x="18498" y="17620"/>
                  </a:cubicBezTo>
                  <a:cubicBezTo>
                    <a:pt x="18205" y="17620"/>
                    <a:pt x="17912" y="17369"/>
                    <a:pt x="17912" y="17076"/>
                  </a:cubicBezTo>
                  <a:cubicBezTo>
                    <a:pt x="17912" y="16741"/>
                    <a:pt x="18205" y="16490"/>
                    <a:pt x="18498" y="16490"/>
                  </a:cubicBezTo>
                  <a:close/>
                  <a:moveTo>
                    <a:pt x="6989" y="8873"/>
                  </a:moveTo>
                  <a:cubicBezTo>
                    <a:pt x="9500" y="8873"/>
                    <a:pt x="11509" y="10882"/>
                    <a:pt x="11509" y="13351"/>
                  </a:cubicBezTo>
                  <a:cubicBezTo>
                    <a:pt x="11509" y="15862"/>
                    <a:pt x="9458" y="17829"/>
                    <a:pt x="6989" y="17829"/>
                  </a:cubicBezTo>
                  <a:cubicBezTo>
                    <a:pt x="4520" y="17829"/>
                    <a:pt x="2511" y="15862"/>
                    <a:pt x="2511" y="13351"/>
                  </a:cubicBezTo>
                  <a:cubicBezTo>
                    <a:pt x="2511" y="10840"/>
                    <a:pt x="4520" y="8873"/>
                    <a:pt x="6989" y="8873"/>
                  </a:cubicBezTo>
                  <a:close/>
                  <a:moveTo>
                    <a:pt x="25111" y="8873"/>
                  </a:moveTo>
                  <a:cubicBezTo>
                    <a:pt x="27622" y="8873"/>
                    <a:pt x="29589" y="10882"/>
                    <a:pt x="29589" y="13351"/>
                  </a:cubicBezTo>
                  <a:cubicBezTo>
                    <a:pt x="29631" y="15862"/>
                    <a:pt x="27622" y="17829"/>
                    <a:pt x="25111" y="17829"/>
                  </a:cubicBezTo>
                  <a:cubicBezTo>
                    <a:pt x="22558" y="17829"/>
                    <a:pt x="20591" y="15820"/>
                    <a:pt x="20591" y="13351"/>
                  </a:cubicBezTo>
                  <a:cubicBezTo>
                    <a:pt x="20591" y="10840"/>
                    <a:pt x="22642" y="8873"/>
                    <a:pt x="25111" y="8873"/>
                  </a:cubicBezTo>
                  <a:close/>
                  <a:moveTo>
                    <a:pt x="16029" y="18080"/>
                  </a:moveTo>
                  <a:cubicBezTo>
                    <a:pt x="16364" y="18080"/>
                    <a:pt x="16615" y="18331"/>
                    <a:pt x="16615" y="18624"/>
                  </a:cubicBezTo>
                  <a:cubicBezTo>
                    <a:pt x="16615" y="18959"/>
                    <a:pt x="16364" y="19210"/>
                    <a:pt x="16029" y="19210"/>
                  </a:cubicBezTo>
                  <a:cubicBezTo>
                    <a:pt x="15736" y="19210"/>
                    <a:pt x="15485" y="18959"/>
                    <a:pt x="15485" y="18624"/>
                  </a:cubicBezTo>
                  <a:cubicBezTo>
                    <a:pt x="15485" y="18331"/>
                    <a:pt x="15736" y="18080"/>
                    <a:pt x="16029" y="18080"/>
                  </a:cubicBezTo>
                  <a:close/>
                  <a:moveTo>
                    <a:pt x="10212" y="19252"/>
                  </a:moveTo>
                  <a:cubicBezTo>
                    <a:pt x="12765" y="19252"/>
                    <a:pt x="14732" y="21303"/>
                    <a:pt x="14732" y="23772"/>
                  </a:cubicBezTo>
                  <a:cubicBezTo>
                    <a:pt x="14732" y="26200"/>
                    <a:pt x="12765" y="28250"/>
                    <a:pt x="10212" y="28250"/>
                  </a:cubicBezTo>
                  <a:cubicBezTo>
                    <a:pt x="7701" y="28250"/>
                    <a:pt x="5734" y="26200"/>
                    <a:pt x="5734" y="23772"/>
                  </a:cubicBezTo>
                  <a:cubicBezTo>
                    <a:pt x="5734" y="21261"/>
                    <a:pt x="7784" y="19252"/>
                    <a:pt x="10212" y="19252"/>
                  </a:cubicBezTo>
                  <a:close/>
                  <a:moveTo>
                    <a:pt x="21888" y="19252"/>
                  </a:moveTo>
                  <a:cubicBezTo>
                    <a:pt x="24399" y="19252"/>
                    <a:pt x="26408" y="21303"/>
                    <a:pt x="26408" y="23772"/>
                  </a:cubicBezTo>
                  <a:cubicBezTo>
                    <a:pt x="26408" y="26200"/>
                    <a:pt x="24358" y="28250"/>
                    <a:pt x="21888" y="28250"/>
                  </a:cubicBezTo>
                  <a:cubicBezTo>
                    <a:pt x="19377" y="28250"/>
                    <a:pt x="17410" y="26200"/>
                    <a:pt x="17410" y="23772"/>
                  </a:cubicBezTo>
                  <a:cubicBezTo>
                    <a:pt x="17410" y="21261"/>
                    <a:pt x="19461" y="19252"/>
                    <a:pt x="21888" y="19252"/>
                  </a:cubicBezTo>
                  <a:close/>
                  <a:moveTo>
                    <a:pt x="16029" y="1"/>
                  </a:moveTo>
                  <a:cubicBezTo>
                    <a:pt x="7157" y="1"/>
                    <a:pt x="0" y="7241"/>
                    <a:pt x="0" y="16071"/>
                  </a:cubicBezTo>
                  <a:cubicBezTo>
                    <a:pt x="0" y="24986"/>
                    <a:pt x="7199" y="32142"/>
                    <a:pt x="16029" y="32142"/>
                  </a:cubicBezTo>
                  <a:cubicBezTo>
                    <a:pt x="24944" y="32142"/>
                    <a:pt x="32100" y="24902"/>
                    <a:pt x="32100" y="16071"/>
                  </a:cubicBezTo>
                  <a:cubicBezTo>
                    <a:pt x="32142" y="7199"/>
                    <a:pt x="24944" y="1"/>
                    <a:pt x="16029" y="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2" name="Google Shape;1482;p28"/>
            <p:cNvSpPr/>
            <p:nvPr/>
          </p:nvSpPr>
          <p:spPr>
            <a:xfrm>
              <a:off x="3043575" y="1849400"/>
              <a:ext cx="94200" cy="94175"/>
            </a:xfrm>
            <a:custGeom>
              <a:avLst/>
              <a:gdLst/>
              <a:ahLst/>
              <a:cxnLst/>
              <a:rect l="l" t="t" r="r" b="b"/>
              <a:pathLst>
                <a:path w="3768" h="3767" extrusionOk="0">
                  <a:moveTo>
                    <a:pt x="1884" y="0"/>
                  </a:moveTo>
                  <a:cubicBezTo>
                    <a:pt x="838" y="0"/>
                    <a:pt x="1" y="837"/>
                    <a:pt x="1" y="1883"/>
                  </a:cubicBezTo>
                  <a:cubicBezTo>
                    <a:pt x="1" y="2930"/>
                    <a:pt x="838" y="3767"/>
                    <a:pt x="1884" y="3767"/>
                  </a:cubicBezTo>
                  <a:cubicBezTo>
                    <a:pt x="2930" y="3767"/>
                    <a:pt x="3767" y="2930"/>
                    <a:pt x="3767" y="1883"/>
                  </a:cubicBezTo>
                  <a:cubicBezTo>
                    <a:pt x="3767" y="837"/>
                    <a:pt x="2930" y="0"/>
                    <a:pt x="188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3" name="Google Shape;1483;p28"/>
            <p:cNvSpPr/>
            <p:nvPr/>
          </p:nvSpPr>
          <p:spPr>
            <a:xfrm>
              <a:off x="2836425" y="2172700"/>
              <a:ext cx="80575" cy="64900"/>
            </a:xfrm>
            <a:custGeom>
              <a:avLst/>
              <a:gdLst/>
              <a:ahLst/>
              <a:cxnLst/>
              <a:rect l="l" t="t" r="r" b="b"/>
              <a:pathLst>
                <a:path w="3223" h="2596" extrusionOk="0">
                  <a:moveTo>
                    <a:pt x="1340" y="0"/>
                  </a:moveTo>
                  <a:lnTo>
                    <a:pt x="0" y="1423"/>
                  </a:lnTo>
                  <a:cubicBezTo>
                    <a:pt x="502" y="1842"/>
                    <a:pt x="1088" y="2218"/>
                    <a:pt x="1674" y="2595"/>
                  </a:cubicBezTo>
                  <a:lnTo>
                    <a:pt x="3223" y="1005"/>
                  </a:lnTo>
                  <a:cubicBezTo>
                    <a:pt x="2553" y="837"/>
                    <a:pt x="1884" y="461"/>
                    <a:pt x="1340" y="0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4" name="Google Shape;1484;p28"/>
            <p:cNvSpPr/>
            <p:nvPr/>
          </p:nvSpPr>
          <p:spPr>
            <a:xfrm>
              <a:off x="2714000" y="1515625"/>
              <a:ext cx="621525" cy="630925"/>
            </a:xfrm>
            <a:custGeom>
              <a:avLst/>
              <a:gdLst/>
              <a:ahLst/>
              <a:cxnLst/>
              <a:rect l="l" t="t" r="r" b="b"/>
              <a:pathLst>
                <a:path w="24861" h="25237" extrusionOk="0">
                  <a:moveTo>
                    <a:pt x="20215" y="1"/>
                  </a:moveTo>
                  <a:lnTo>
                    <a:pt x="17913" y="2386"/>
                  </a:lnTo>
                  <a:cubicBezTo>
                    <a:pt x="18959" y="3223"/>
                    <a:pt x="19629" y="4479"/>
                    <a:pt x="19629" y="5943"/>
                  </a:cubicBezTo>
                  <a:cubicBezTo>
                    <a:pt x="19629" y="8455"/>
                    <a:pt x="17578" y="10422"/>
                    <a:pt x="15151" y="10422"/>
                  </a:cubicBezTo>
                  <a:cubicBezTo>
                    <a:pt x="13728" y="10422"/>
                    <a:pt x="12472" y="9794"/>
                    <a:pt x="11635" y="8748"/>
                  </a:cubicBezTo>
                  <a:lnTo>
                    <a:pt x="10045" y="10338"/>
                  </a:lnTo>
                  <a:cubicBezTo>
                    <a:pt x="10422" y="10966"/>
                    <a:pt x="10631" y="11677"/>
                    <a:pt x="10631" y="12472"/>
                  </a:cubicBezTo>
                  <a:cubicBezTo>
                    <a:pt x="10631" y="14983"/>
                    <a:pt x="8580" y="16950"/>
                    <a:pt x="6153" y="16950"/>
                  </a:cubicBezTo>
                  <a:cubicBezTo>
                    <a:pt x="5399" y="16950"/>
                    <a:pt x="4688" y="16741"/>
                    <a:pt x="4060" y="16448"/>
                  </a:cubicBezTo>
                  <a:lnTo>
                    <a:pt x="1" y="20508"/>
                  </a:lnTo>
                  <a:cubicBezTo>
                    <a:pt x="545" y="22307"/>
                    <a:pt x="1382" y="23856"/>
                    <a:pt x="2470" y="25237"/>
                  </a:cubicBezTo>
                  <a:lnTo>
                    <a:pt x="4730" y="22935"/>
                  </a:lnTo>
                  <a:lnTo>
                    <a:pt x="4730" y="22893"/>
                  </a:lnTo>
                  <a:cubicBezTo>
                    <a:pt x="4730" y="20382"/>
                    <a:pt x="6697" y="18373"/>
                    <a:pt x="9208" y="18373"/>
                  </a:cubicBezTo>
                  <a:lnTo>
                    <a:pt x="13812" y="13686"/>
                  </a:lnTo>
                  <a:lnTo>
                    <a:pt x="13812" y="13686"/>
                  </a:lnTo>
                  <a:cubicBezTo>
                    <a:pt x="13728" y="13728"/>
                    <a:pt x="13602" y="13770"/>
                    <a:pt x="13519" y="13770"/>
                  </a:cubicBezTo>
                  <a:cubicBezTo>
                    <a:pt x="13184" y="13770"/>
                    <a:pt x="12933" y="13519"/>
                    <a:pt x="12933" y="13184"/>
                  </a:cubicBezTo>
                  <a:cubicBezTo>
                    <a:pt x="12933" y="12891"/>
                    <a:pt x="13184" y="12640"/>
                    <a:pt x="13519" y="12640"/>
                  </a:cubicBezTo>
                  <a:cubicBezTo>
                    <a:pt x="13812" y="12640"/>
                    <a:pt x="14105" y="12891"/>
                    <a:pt x="14105" y="13184"/>
                  </a:cubicBezTo>
                  <a:cubicBezTo>
                    <a:pt x="14105" y="13309"/>
                    <a:pt x="14021" y="13393"/>
                    <a:pt x="13979" y="13519"/>
                  </a:cubicBezTo>
                  <a:lnTo>
                    <a:pt x="24860" y="2470"/>
                  </a:lnTo>
                  <a:cubicBezTo>
                    <a:pt x="23437" y="1424"/>
                    <a:pt x="21889" y="545"/>
                    <a:pt x="20215" y="1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5" name="Google Shape;1485;p28"/>
            <p:cNvSpPr/>
            <p:nvPr/>
          </p:nvSpPr>
          <p:spPr>
            <a:xfrm>
              <a:off x="3319800" y="1635950"/>
              <a:ext cx="107800" cy="94200"/>
            </a:xfrm>
            <a:custGeom>
              <a:avLst/>
              <a:gdLst/>
              <a:ahLst/>
              <a:cxnLst/>
              <a:rect l="l" t="t" r="r" b="b"/>
              <a:pathLst>
                <a:path w="4312" h="3768" extrusionOk="0">
                  <a:moveTo>
                    <a:pt x="3098" y="0"/>
                  </a:moveTo>
                  <a:lnTo>
                    <a:pt x="1" y="3139"/>
                  </a:lnTo>
                  <a:cubicBezTo>
                    <a:pt x="796" y="3139"/>
                    <a:pt x="1591" y="3432"/>
                    <a:pt x="2219" y="3767"/>
                  </a:cubicBezTo>
                  <a:lnTo>
                    <a:pt x="4311" y="1633"/>
                  </a:lnTo>
                  <a:cubicBezTo>
                    <a:pt x="3935" y="1047"/>
                    <a:pt x="3516" y="545"/>
                    <a:pt x="3098" y="0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6" name="Google Shape;1486;p28"/>
            <p:cNvSpPr/>
            <p:nvPr/>
          </p:nvSpPr>
          <p:spPr>
            <a:xfrm>
              <a:off x="3029975" y="1832650"/>
              <a:ext cx="193600" cy="223925"/>
            </a:xfrm>
            <a:custGeom>
              <a:avLst/>
              <a:gdLst/>
              <a:ahLst/>
              <a:cxnLst/>
              <a:rect l="l" t="t" r="r" b="b"/>
              <a:pathLst>
                <a:path w="7744" h="8957" extrusionOk="0">
                  <a:moveTo>
                    <a:pt x="4897" y="2930"/>
                  </a:moveTo>
                  <a:cubicBezTo>
                    <a:pt x="5232" y="2930"/>
                    <a:pt x="5483" y="3181"/>
                    <a:pt x="5483" y="3516"/>
                  </a:cubicBezTo>
                  <a:cubicBezTo>
                    <a:pt x="5441" y="3809"/>
                    <a:pt x="5149" y="4060"/>
                    <a:pt x="4897" y="4060"/>
                  </a:cubicBezTo>
                  <a:cubicBezTo>
                    <a:pt x="4604" y="4060"/>
                    <a:pt x="4311" y="3809"/>
                    <a:pt x="4311" y="3516"/>
                  </a:cubicBezTo>
                  <a:cubicBezTo>
                    <a:pt x="4311" y="3181"/>
                    <a:pt x="4604" y="2930"/>
                    <a:pt x="4897" y="2930"/>
                  </a:cubicBezTo>
                  <a:close/>
                  <a:moveTo>
                    <a:pt x="6990" y="1"/>
                  </a:moveTo>
                  <a:lnTo>
                    <a:pt x="3767" y="3307"/>
                  </a:lnTo>
                  <a:cubicBezTo>
                    <a:pt x="3642" y="3516"/>
                    <a:pt x="3433" y="3725"/>
                    <a:pt x="3223" y="3809"/>
                  </a:cubicBezTo>
                  <a:lnTo>
                    <a:pt x="2512" y="4562"/>
                  </a:lnTo>
                  <a:cubicBezTo>
                    <a:pt x="2763" y="4562"/>
                    <a:pt x="3014" y="4813"/>
                    <a:pt x="3014" y="5065"/>
                  </a:cubicBezTo>
                  <a:cubicBezTo>
                    <a:pt x="3014" y="5399"/>
                    <a:pt x="2763" y="5650"/>
                    <a:pt x="2428" y="5650"/>
                  </a:cubicBezTo>
                  <a:cubicBezTo>
                    <a:pt x="2177" y="5650"/>
                    <a:pt x="1926" y="5441"/>
                    <a:pt x="1926" y="5106"/>
                  </a:cubicBezTo>
                  <a:lnTo>
                    <a:pt x="1" y="7115"/>
                  </a:lnTo>
                  <a:cubicBezTo>
                    <a:pt x="461" y="7618"/>
                    <a:pt x="838" y="8245"/>
                    <a:pt x="1047" y="8957"/>
                  </a:cubicBezTo>
                  <a:lnTo>
                    <a:pt x="7743" y="2135"/>
                  </a:lnTo>
                  <a:cubicBezTo>
                    <a:pt x="7241" y="1549"/>
                    <a:pt x="6990" y="838"/>
                    <a:pt x="6990" y="1"/>
                  </a:cubicBezTo>
                  <a:close/>
                </a:path>
              </a:pathLst>
            </a:custGeom>
            <a:solidFill>
              <a:srgbClr val="FFFFFF">
                <a:alpha val="30360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7" name="Google Shape;1487;p28"/>
            <p:cNvSpPr/>
            <p:nvPr/>
          </p:nvSpPr>
          <p:spPr>
            <a:xfrm>
              <a:off x="2660650" y="1466450"/>
              <a:ext cx="861100" cy="860075"/>
            </a:xfrm>
            <a:custGeom>
              <a:avLst/>
              <a:gdLst/>
              <a:ahLst/>
              <a:cxnLst/>
              <a:rect l="l" t="t" r="r" b="b"/>
              <a:pathLst>
                <a:path w="34444" h="34403" extrusionOk="0">
                  <a:moveTo>
                    <a:pt x="17201" y="1131"/>
                  </a:moveTo>
                  <a:cubicBezTo>
                    <a:pt x="26116" y="1131"/>
                    <a:pt x="33272" y="8371"/>
                    <a:pt x="33272" y="17201"/>
                  </a:cubicBezTo>
                  <a:cubicBezTo>
                    <a:pt x="33314" y="26116"/>
                    <a:pt x="26116" y="33272"/>
                    <a:pt x="17201" y="33272"/>
                  </a:cubicBezTo>
                  <a:cubicBezTo>
                    <a:pt x="8329" y="33272"/>
                    <a:pt x="1172" y="26032"/>
                    <a:pt x="1172" y="17201"/>
                  </a:cubicBezTo>
                  <a:cubicBezTo>
                    <a:pt x="1172" y="8329"/>
                    <a:pt x="8371" y="1131"/>
                    <a:pt x="17201" y="1131"/>
                  </a:cubicBezTo>
                  <a:close/>
                  <a:moveTo>
                    <a:pt x="17201" y="1"/>
                  </a:moveTo>
                  <a:cubicBezTo>
                    <a:pt x="7701" y="1"/>
                    <a:pt x="0" y="7701"/>
                    <a:pt x="0" y="17201"/>
                  </a:cubicBezTo>
                  <a:cubicBezTo>
                    <a:pt x="0" y="26744"/>
                    <a:pt x="7701" y="34402"/>
                    <a:pt x="17201" y="34402"/>
                  </a:cubicBezTo>
                  <a:cubicBezTo>
                    <a:pt x="26743" y="34402"/>
                    <a:pt x="34444" y="26744"/>
                    <a:pt x="34444" y="17201"/>
                  </a:cubicBezTo>
                  <a:cubicBezTo>
                    <a:pt x="34444" y="7701"/>
                    <a:pt x="26743" y="1"/>
                    <a:pt x="17201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88" name="Google Shape;1488;p28" title="Gráfico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19308" y="893789"/>
            <a:ext cx="4105233" cy="388309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90" name="Google Shape;1490;p28"/>
          <p:cNvGrpSpPr/>
          <p:nvPr/>
        </p:nvGrpSpPr>
        <p:grpSpPr>
          <a:xfrm flipH="1">
            <a:off x="5087014" y="1583211"/>
            <a:ext cx="3315815" cy="1364622"/>
            <a:chOff x="5609244" y="1659396"/>
            <a:chExt cx="3315815" cy="1364622"/>
          </a:xfrm>
        </p:grpSpPr>
        <p:sp>
          <p:nvSpPr>
            <p:cNvPr id="1492" name="Google Shape;1492;p28"/>
            <p:cNvSpPr txBox="1"/>
            <p:nvPr/>
          </p:nvSpPr>
          <p:spPr>
            <a:xfrm>
              <a:off x="5609244" y="1659396"/>
              <a:ext cx="1838709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3200" b="1" dirty="0" smtClean="0">
                  <a:solidFill>
                    <a:schemeClr val="accent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Action</a:t>
              </a:r>
              <a:endParaRPr sz="3200" b="1" dirty="0">
                <a:solidFill>
                  <a:schemeClr val="accent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94" name="Google Shape;1494;p28"/>
            <p:cNvSpPr/>
            <p:nvPr/>
          </p:nvSpPr>
          <p:spPr>
            <a:xfrm>
              <a:off x="8179743" y="2289621"/>
              <a:ext cx="745316" cy="7343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ru-RU" sz="2400" b="1" dirty="0" smtClean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49</a:t>
              </a:r>
              <a:r>
                <a:rPr lang="en" sz="2400" b="1" dirty="0" smtClean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%</a:t>
              </a:r>
              <a:endParaRPr sz="18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95" name="Google Shape;1495;p28"/>
          <p:cNvGrpSpPr/>
          <p:nvPr/>
        </p:nvGrpSpPr>
        <p:grpSpPr>
          <a:xfrm flipH="1">
            <a:off x="412319" y="2189890"/>
            <a:ext cx="3650964" cy="749846"/>
            <a:chOff x="234547" y="2300420"/>
            <a:chExt cx="3650964" cy="749846"/>
          </a:xfrm>
        </p:grpSpPr>
        <p:sp>
          <p:nvSpPr>
            <p:cNvPr id="1497" name="Google Shape;1497;p28"/>
            <p:cNvSpPr txBox="1"/>
            <p:nvPr/>
          </p:nvSpPr>
          <p:spPr>
            <a:xfrm flipH="1">
              <a:off x="2046802" y="2300420"/>
              <a:ext cx="1838709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3200" b="1" dirty="0" smtClean="0">
                  <a:solidFill>
                    <a:schemeClr val="accent4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Thriller</a:t>
              </a:r>
              <a:endParaRPr sz="3200" b="1" dirty="0">
                <a:solidFill>
                  <a:schemeClr val="accent4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499" name="Google Shape;1499;p28"/>
            <p:cNvSpPr/>
            <p:nvPr/>
          </p:nvSpPr>
          <p:spPr>
            <a:xfrm flipH="1">
              <a:off x="234547" y="2323966"/>
              <a:ext cx="726300" cy="726300"/>
            </a:xfrm>
            <a:prstGeom prst="ellipse">
              <a:avLst/>
            </a:prstGeom>
            <a:solidFill>
              <a:srgbClr val="FFCB3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100" b="1" dirty="0" smtClean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103</a:t>
              </a:r>
              <a:r>
                <a:rPr lang="en" sz="2100" b="1" dirty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%</a:t>
              </a:r>
              <a:endParaRPr sz="1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00" name="Google Shape;1500;p28"/>
          <p:cNvGrpSpPr/>
          <p:nvPr/>
        </p:nvGrpSpPr>
        <p:grpSpPr>
          <a:xfrm flipH="1">
            <a:off x="-360000" y="3199441"/>
            <a:ext cx="4785726" cy="1289940"/>
            <a:chOff x="-122401" y="2708731"/>
            <a:chExt cx="4300641" cy="1289940"/>
          </a:xfrm>
        </p:grpSpPr>
        <p:sp>
          <p:nvSpPr>
            <p:cNvPr id="1502" name="Google Shape;1502;p28"/>
            <p:cNvSpPr txBox="1"/>
            <p:nvPr/>
          </p:nvSpPr>
          <p:spPr>
            <a:xfrm flipH="1">
              <a:off x="955941" y="3650072"/>
              <a:ext cx="3222299" cy="34859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3200" b="1" dirty="0" smtClean="0">
                  <a:solidFill>
                    <a:schemeClr val="accent3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Romantic comedi</a:t>
              </a:r>
              <a:endParaRPr sz="3200" b="1" dirty="0">
                <a:solidFill>
                  <a:schemeClr val="accent3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04" name="Google Shape;1504;p28"/>
            <p:cNvSpPr/>
            <p:nvPr/>
          </p:nvSpPr>
          <p:spPr>
            <a:xfrm>
              <a:off x="-122401" y="2708731"/>
              <a:ext cx="726300" cy="726300"/>
            </a:xfrm>
            <a:prstGeom prst="ellipse">
              <a:avLst/>
            </a:prstGeom>
            <a:solidFill>
              <a:srgbClr val="306DA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100" b="1" dirty="0" smtClean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12%</a:t>
              </a:r>
              <a:endParaRPr sz="1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05" name="Google Shape;1505;p28"/>
          <p:cNvGrpSpPr/>
          <p:nvPr/>
        </p:nvGrpSpPr>
        <p:grpSpPr>
          <a:xfrm flipH="1">
            <a:off x="4775973" y="3227840"/>
            <a:ext cx="3625806" cy="777670"/>
            <a:chOff x="5609244" y="1230326"/>
            <a:chExt cx="3625806" cy="777670"/>
          </a:xfrm>
        </p:grpSpPr>
        <p:sp>
          <p:nvSpPr>
            <p:cNvPr id="1507" name="Google Shape;1507;p28"/>
            <p:cNvSpPr txBox="1"/>
            <p:nvPr/>
          </p:nvSpPr>
          <p:spPr>
            <a:xfrm>
              <a:off x="5609244" y="1659396"/>
              <a:ext cx="1838709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3200" b="1" dirty="0" smtClean="0">
                  <a:solidFill>
                    <a:schemeClr val="accen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Comedi</a:t>
              </a:r>
              <a:endParaRPr sz="3200" b="1" dirty="0">
                <a:solidFill>
                  <a:schemeClr val="accen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09" name="Google Shape;1509;p28"/>
            <p:cNvSpPr/>
            <p:nvPr/>
          </p:nvSpPr>
          <p:spPr>
            <a:xfrm>
              <a:off x="8508750" y="1230326"/>
              <a:ext cx="726300" cy="726300"/>
            </a:xfrm>
            <a:prstGeom prst="ellipse">
              <a:avLst/>
            </a:prstGeom>
            <a:solidFill>
              <a:srgbClr val="5AC7C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100" b="1" dirty="0" smtClean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24%</a:t>
              </a:r>
              <a:endParaRPr sz="17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510" name="Google Shape;1510;p28"/>
          <p:cNvGrpSpPr/>
          <p:nvPr/>
        </p:nvGrpSpPr>
        <p:grpSpPr>
          <a:xfrm flipH="1">
            <a:off x="752122" y="1176665"/>
            <a:ext cx="4186177" cy="1109154"/>
            <a:chOff x="-640468" y="2262590"/>
            <a:chExt cx="4186177" cy="1109154"/>
          </a:xfrm>
        </p:grpSpPr>
        <p:sp>
          <p:nvSpPr>
            <p:cNvPr id="1512" name="Google Shape;1512;p28"/>
            <p:cNvSpPr txBox="1"/>
            <p:nvPr/>
          </p:nvSpPr>
          <p:spPr>
            <a:xfrm flipH="1">
              <a:off x="1707000" y="2262590"/>
              <a:ext cx="1838709" cy="3486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3200" b="1" dirty="0" smtClean="0">
                  <a:solidFill>
                    <a:schemeClr val="lt2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Other</a:t>
              </a:r>
              <a:endParaRPr sz="3200" b="1" dirty="0">
                <a:solidFill>
                  <a:schemeClr val="lt2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sp>
          <p:nvSpPr>
            <p:cNvPr id="1514" name="Google Shape;1514;p28"/>
            <p:cNvSpPr/>
            <p:nvPr/>
          </p:nvSpPr>
          <p:spPr>
            <a:xfrm flipH="1">
              <a:off x="-640468" y="2645444"/>
              <a:ext cx="726300" cy="726300"/>
            </a:xfrm>
            <a:prstGeom prst="ellipse">
              <a:avLst/>
            </a:prstGeom>
            <a:solidFill>
              <a:srgbClr val="FF848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r>
                <a:rPr lang="en" sz="2100" b="1" dirty="0">
                  <a:solidFill>
                    <a:schemeClr val="tx1"/>
                  </a:solidFill>
                  <a:latin typeface="Fira Sans Extra Condensed"/>
                  <a:ea typeface="Fira Sans Extra Condensed"/>
                  <a:cs typeface="Fira Sans Extra Condensed"/>
                  <a:sym typeface="Fira Sans Extra Condensed"/>
                </a:rPr>
                <a:t>11%</a:t>
              </a:r>
              <a:endParaRPr sz="1700" dirty="0">
                <a:solidFill>
                  <a:schemeClr val="tx1"/>
                </a:solidFill>
              </a:endParaRPr>
            </a:p>
          </p:txBody>
        </p:sp>
      </p:grpSp>
      <p:sp>
        <p:nvSpPr>
          <p:cNvPr id="39" name="Заголовок 1"/>
          <p:cNvSpPr txBox="1">
            <a:spLocks/>
          </p:cNvSpPr>
          <p:nvPr/>
        </p:nvSpPr>
        <p:spPr>
          <a:xfrm>
            <a:off x="914325" y="170101"/>
            <a:ext cx="7315200" cy="71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Extra Condensed"/>
              <a:buNone/>
              <a:defRPr sz="2400" b="1" i="0" u="none" strike="noStrike" cap="none">
                <a:solidFill>
                  <a:schemeClr val="dk1"/>
                </a:solidFill>
                <a:latin typeface="Fira Sans Extra Condensed"/>
                <a:ea typeface="Fira Sans Extra Condensed"/>
                <a:cs typeface="Fira Sans Extra Condensed"/>
                <a:sym typeface="Fira Sans Extra Condense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defRPr/>
            </a:pP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Popular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genres of films in Britain</a:t>
            </a:r>
            <a:endParaRPr lang="ru-RU" sz="3200" dirty="0" smtClean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231027" y="6824"/>
            <a:ext cx="6648995" cy="635000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defRPr/>
            </a:pPr>
            <a:r>
              <a:rPr lang="en-US" sz="3200" b="1" dirty="0" smtClean="0">
                <a:solidFill>
                  <a:schemeClr val="accent2">
                    <a:lumMod val="50000"/>
                  </a:schemeClr>
                </a:solidFill>
                <a:latin typeface="Fira Sans Extra Condensed" panose="020B0604020202020204" charset="0"/>
              </a:rPr>
              <a:t>Films which are on at the cinema</a:t>
            </a:r>
            <a:endParaRPr lang="ru-RU" sz="3200" b="1" dirty="0" smtClean="0">
              <a:solidFill>
                <a:schemeClr val="accent2">
                  <a:lumMod val="50000"/>
                </a:schemeClr>
              </a:solidFill>
              <a:latin typeface="Fira Sans Extra Condensed" panose="020B0604020202020204" charset="0"/>
            </a:endParaRPr>
          </a:p>
        </p:txBody>
      </p:sp>
      <p:graphicFrame>
        <p:nvGraphicFramePr>
          <p:cNvPr id="4" name="Объект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7158112"/>
              </p:ext>
            </p:extLst>
          </p:nvPr>
        </p:nvGraphicFramePr>
        <p:xfrm>
          <a:off x="978967" y="689591"/>
          <a:ext cx="6823339" cy="443566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{972E4075-48BA-432D-9D0B-96AB131EAAC3}</a:tableStyleId>
              </a:tblPr>
              <a:tblGrid>
                <a:gridCol w="1816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76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14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5734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Fira Sans Extra Condensed" panose="020B0604020202020204" charset="0"/>
                        </a:rPr>
                        <a:t>FILM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Fira Sans Extra Condensed" panose="020B0604020202020204" charset="0"/>
                        </a:rPr>
                        <a:t>GENRE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Fira Sans Extra Condensed" panose="020B0604020202020204" charset="0"/>
                        </a:rPr>
                        <a:t>MOVIE STARS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accent2">
                              <a:lumMod val="50000"/>
                            </a:schemeClr>
                          </a:solidFill>
                          <a:effectLst/>
                          <a:latin typeface="Fira Sans Extra Condensed" panose="020B0604020202020204" charset="0"/>
                        </a:rPr>
                        <a:t>TIME</a:t>
                      </a:r>
                      <a:endParaRPr lang="ru-RU" sz="1600" dirty="0">
                        <a:solidFill>
                          <a:schemeClr val="accent2">
                            <a:lumMod val="50000"/>
                          </a:schemeClr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5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“The Pirates of the Caribbean Sea”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Adventure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Johnny Depp, Orlando Bloom, </a:t>
                      </a:r>
                      <a:r>
                        <a:rPr lang="en-US" sz="1600" b="1" dirty="0" err="1">
                          <a:effectLst/>
                          <a:latin typeface="Fira Sans Extra Condensed" panose="020B0604020202020204" charset="0"/>
                        </a:rPr>
                        <a:t>Kiera</a:t>
                      </a: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 Knightly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8.00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12.</a:t>
                      </a:r>
                      <a:r>
                        <a:rPr lang="ru-RU" sz="1600" b="1" dirty="0" smtClean="0">
                          <a:effectLst/>
                          <a:latin typeface="Fira Sans Extra Condensed" panose="020B0604020202020204" charset="0"/>
                        </a:rPr>
                        <a:t>00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14.45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3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“The Lord of the Rings”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Fantasy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Fira Sans Extra Condensed" panose="020B0604020202020204" charset="0"/>
                        </a:rPr>
                        <a:t>Viggo</a:t>
                      </a: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 Mortensen,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err="1">
                          <a:effectLst/>
                          <a:latin typeface="Fira Sans Extra Condensed" panose="020B0604020202020204" charset="0"/>
                        </a:rPr>
                        <a:t>Liv</a:t>
                      </a: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 Tyler,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Elijah Wood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9.30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13.15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18.00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06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“Shrek The Third”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Cartoon 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The voices of: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Cameron Diaz,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Justin Timberlake,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Eddie Murphy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10.45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12.00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17.30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305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“The Mask”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Comedy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Jim Carrey,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Cameron Diaz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11.15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14.00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20.</a:t>
                      </a:r>
                      <a:r>
                        <a:rPr lang="ru-RU" sz="1600" b="1" dirty="0" smtClean="0">
                          <a:effectLst/>
                          <a:latin typeface="Fira Sans Extra Condensed" panose="020B0604020202020204" charset="0"/>
                        </a:rPr>
                        <a:t>00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0549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“The Pretty Woman”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Love Story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Julia Roberts,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Richard Gere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effectLst/>
                          <a:latin typeface="Fira Sans Extra Condensed" panose="020B0604020202020204" charset="0"/>
                        </a:rPr>
                        <a:t>15.15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17.</a:t>
                      </a:r>
                      <a:r>
                        <a:rPr lang="ru-RU" sz="1600" b="1" dirty="0" smtClean="0">
                          <a:effectLst/>
                          <a:latin typeface="Fira Sans Extra Condensed" panose="020B0604020202020204" charset="0"/>
                        </a:rPr>
                        <a:t>00</a:t>
                      </a:r>
                      <a:endParaRPr lang="ru-RU" sz="1600" b="1" dirty="0">
                        <a:effectLst/>
                        <a:latin typeface="Fira Sans Extra Condensed" panose="020B0604020202020204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Fira Sans Extra Condensed" panose="020B0604020202020204" charset="0"/>
                        </a:rPr>
                        <a:t>19.00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Fira Sans Extra Condensed" panose="020B0604020202020204" charset="0"/>
                        <a:ea typeface="Calibri"/>
                        <a:cs typeface="Times New Roman"/>
                      </a:endParaRPr>
                    </a:p>
                  </a:txBody>
                  <a:tcPr marL="68585" marR="68585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5" name="Группа 4"/>
          <p:cNvGrpSpPr/>
          <p:nvPr/>
        </p:nvGrpSpPr>
        <p:grpSpPr>
          <a:xfrm>
            <a:off x="6996825" y="3628723"/>
            <a:ext cx="2035493" cy="1347254"/>
            <a:chOff x="5990870" y="2833818"/>
            <a:chExt cx="2641390" cy="1759452"/>
          </a:xfrm>
        </p:grpSpPr>
        <p:sp>
          <p:nvSpPr>
            <p:cNvPr id="6" name="Google Shape;289;p16"/>
            <p:cNvSpPr/>
            <p:nvPr/>
          </p:nvSpPr>
          <p:spPr>
            <a:xfrm flipH="1">
              <a:off x="5990870" y="3841017"/>
              <a:ext cx="1588770" cy="498569"/>
            </a:xfrm>
            <a:custGeom>
              <a:avLst/>
              <a:gdLst/>
              <a:ahLst/>
              <a:cxnLst/>
              <a:rect l="l" t="t" r="r" b="b"/>
              <a:pathLst>
                <a:path w="54989" h="17256" extrusionOk="0">
                  <a:moveTo>
                    <a:pt x="992" y="1"/>
                  </a:moveTo>
                  <a:lnTo>
                    <a:pt x="0" y="794"/>
                  </a:lnTo>
                  <a:cubicBezTo>
                    <a:pt x="8008" y="10649"/>
                    <a:pt x="14883" y="15664"/>
                    <a:pt x="20592" y="15664"/>
                  </a:cubicBezTo>
                  <a:cubicBezTo>
                    <a:pt x="21317" y="15664"/>
                    <a:pt x="22023" y="15583"/>
                    <a:pt x="22710" y="15421"/>
                  </a:cubicBezTo>
                  <a:cubicBezTo>
                    <a:pt x="25784" y="14677"/>
                    <a:pt x="27717" y="12644"/>
                    <a:pt x="29750" y="10413"/>
                  </a:cubicBezTo>
                  <a:cubicBezTo>
                    <a:pt x="32130" y="7884"/>
                    <a:pt x="34610" y="5207"/>
                    <a:pt x="39171" y="4513"/>
                  </a:cubicBezTo>
                  <a:cubicBezTo>
                    <a:pt x="39283" y="4497"/>
                    <a:pt x="40090" y="4384"/>
                    <a:pt x="41264" y="4384"/>
                  </a:cubicBezTo>
                  <a:cubicBezTo>
                    <a:pt x="43746" y="4384"/>
                    <a:pt x="47867" y="4889"/>
                    <a:pt x="50526" y="7884"/>
                  </a:cubicBezTo>
                  <a:cubicBezTo>
                    <a:pt x="51022" y="8430"/>
                    <a:pt x="53501" y="11504"/>
                    <a:pt x="52460" y="13686"/>
                  </a:cubicBezTo>
                  <a:cubicBezTo>
                    <a:pt x="51809" y="15022"/>
                    <a:pt x="50027" y="16017"/>
                    <a:pt x="47726" y="16017"/>
                  </a:cubicBezTo>
                  <a:cubicBezTo>
                    <a:pt x="46870" y="16017"/>
                    <a:pt x="45941" y="15879"/>
                    <a:pt x="44973" y="15570"/>
                  </a:cubicBezTo>
                  <a:lnTo>
                    <a:pt x="44576" y="16760"/>
                  </a:lnTo>
                  <a:cubicBezTo>
                    <a:pt x="45617" y="17107"/>
                    <a:pt x="46708" y="17256"/>
                    <a:pt x="47700" y="17256"/>
                  </a:cubicBezTo>
                  <a:cubicBezTo>
                    <a:pt x="50328" y="17256"/>
                    <a:pt x="52559" y="16214"/>
                    <a:pt x="53650" y="14281"/>
                  </a:cubicBezTo>
                  <a:cubicBezTo>
                    <a:pt x="54988" y="11355"/>
                    <a:pt x="52410" y="7984"/>
                    <a:pt x="51518" y="7091"/>
                  </a:cubicBezTo>
                  <a:cubicBezTo>
                    <a:pt x="48468" y="3698"/>
                    <a:pt x="43831" y="3148"/>
                    <a:pt x="41159" y="3148"/>
                  </a:cubicBezTo>
                  <a:cubicBezTo>
                    <a:pt x="39965" y="3148"/>
                    <a:pt x="39164" y="3258"/>
                    <a:pt x="39072" y="3273"/>
                  </a:cubicBezTo>
                  <a:cubicBezTo>
                    <a:pt x="33965" y="4017"/>
                    <a:pt x="31337" y="6942"/>
                    <a:pt x="28907" y="9570"/>
                  </a:cubicBezTo>
                  <a:cubicBezTo>
                    <a:pt x="26974" y="11603"/>
                    <a:pt x="25189" y="13586"/>
                    <a:pt x="22462" y="14181"/>
                  </a:cubicBezTo>
                  <a:cubicBezTo>
                    <a:pt x="21850" y="14328"/>
                    <a:pt x="21220" y="14400"/>
                    <a:pt x="20571" y="14400"/>
                  </a:cubicBezTo>
                  <a:cubicBezTo>
                    <a:pt x="15272" y="14400"/>
                    <a:pt x="8722" y="9542"/>
                    <a:pt x="992" y="1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" name="Группа 6"/>
            <p:cNvGrpSpPr/>
            <p:nvPr/>
          </p:nvGrpSpPr>
          <p:grpSpPr>
            <a:xfrm>
              <a:off x="7133721" y="2833818"/>
              <a:ext cx="1498539" cy="1759452"/>
              <a:chOff x="118807" y="18640"/>
              <a:chExt cx="1498539" cy="1759452"/>
            </a:xfrm>
          </p:grpSpPr>
          <p:sp>
            <p:nvSpPr>
              <p:cNvPr id="8" name="Google Shape;286;p16"/>
              <p:cNvSpPr/>
              <p:nvPr/>
            </p:nvSpPr>
            <p:spPr>
              <a:xfrm flipH="1">
                <a:off x="1028516" y="1614763"/>
                <a:ext cx="113201" cy="163329"/>
              </a:xfrm>
              <a:custGeom>
                <a:avLst/>
                <a:gdLst/>
                <a:ahLst/>
                <a:cxnLst/>
                <a:rect l="l" t="t" r="r" b="b"/>
                <a:pathLst>
                  <a:path w="3918" h="5653" extrusionOk="0">
                    <a:moveTo>
                      <a:pt x="1984" y="0"/>
                    </a:moveTo>
                    <a:cubicBezTo>
                      <a:pt x="1984" y="298"/>
                      <a:pt x="1885" y="1091"/>
                      <a:pt x="1339" y="1835"/>
                    </a:cubicBezTo>
                    <a:cubicBezTo>
                      <a:pt x="893" y="2479"/>
                      <a:pt x="348" y="2777"/>
                      <a:pt x="1" y="2926"/>
                    </a:cubicBezTo>
                    <a:cubicBezTo>
                      <a:pt x="447" y="2926"/>
                      <a:pt x="844" y="2975"/>
                      <a:pt x="1092" y="3075"/>
                    </a:cubicBezTo>
                    <a:cubicBezTo>
                      <a:pt x="1092" y="3075"/>
                      <a:pt x="1339" y="3223"/>
                      <a:pt x="1587" y="3422"/>
                    </a:cubicBezTo>
                    <a:cubicBezTo>
                      <a:pt x="2381" y="4017"/>
                      <a:pt x="2678" y="5455"/>
                      <a:pt x="2728" y="5653"/>
                    </a:cubicBezTo>
                    <a:cubicBezTo>
                      <a:pt x="2579" y="4661"/>
                      <a:pt x="2678" y="3769"/>
                      <a:pt x="2976" y="3322"/>
                    </a:cubicBezTo>
                    <a:cubicBezTo>
                      <a:pt x="3174" y="3025"/>
                      <a:pt x="3472" y="2777"/>
                      <a:pt x="3472" y="2777"/>
                    </a:cubicBezTo>
                    <a:cubicBezTo>
                      <a:pt x="3620" y="2678"/>
                      <a:pt x="3819" y="2529"/>
                      <a:pt x="3918" y="2479"/>
                    </a:cubicBezTo>
                    <a:cubicBezTo>
                      <a:pt x="3670" y="2430"/>
                      <a:pt x="3323" y="2281"/>
                      <a:pt x="2976" y="2033"/>
                    </a:cubicBezTo>
                    <a:cubicBezTo>
                      <a:pt x="2083" y="1289"/>
                      <a:pt x="1984" y="248"/>
                      <a:pt x="1984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" name="Google Shape;290;p16"/>
              <p:cNvSpPr/>
              <p:nvPr/>
            </p:nvSpPr>
            <p:spPr>
              <a:xfrm flipH="1">
                <a:off x="320505" y="219921"/>
                <a:ext cx="948425" cy="948396"/>
              </a:xfrm>
              <a:custGeom>
                <a:avLst/>
                <a:gdLst/>
                <a:ahLst/>
                <a:cxnLst/>
                <a:rect l="l" t="t" r="r" b="b"/>
                <a:pathLst>
                  <a:path w="32826" h="32825" extrusionOk="0">
                    <a:moveTo>
                      <a:pt x="16413" y="1141"/>
                    </a:moveTo>
                    <a:cubicBezTo>
                      <a:pt x="24793" y="1141"/>
                      <a:pt x="31586" y="7983"/>
                      <a:pt x="31586" y="16363"/>
                    </a:cubicBezTo>
                    <a:cubicBezTo>
                      <a:pt x="31586" y="24693"/>
                      <a:pt x="24793" y="31535"/>
                      <a:pt x="16413" y="31535"/>
                    </a:cubicBezTo>
                    <a:cubicBezTo>
                      <a:pt x="8033" y="31535"/>
                      <a:pt x="1240" y="24693"/>
                      <a:pt x="1240" y="16363"/>
                    </a:cubicBezTo>
                    <a:cubicBezTo>
                      <a:pt x="1240" y="7983"/>
                      <a:pt x="8033" y="1141"/>
                      <a:pt x="16413" y="1141"/>
                    </a:cubicBezTo>
                    <a:close/>
                    <a:moveTo>
                      <a:pt x="16413" y="0"/>
                    </a:moveTo>
                    <a:cubicBezTo>
                      <a:pt x="7389" y="0"/>
                      <a:pt x="1" y="7338"/>
                      <a:pt x="1" y="16412"/>
                    </a:cubicBezTo>
                    <a:cubicBezTo>
                      <a:pt x="1" y="25436"/>
                      <a:pt x="7389" y="32824"/>
                      <a:pt x="16413" y="32824"/>
                    </a:cubicBezTo>
                    <a:cubicBezTo>
                      <a:pt x="25487" y="32824"/>
                      <a:pt x="32825" y="25436"/>
                      <a:pt x="32825" y="16412"/>
                    </a:cubicBezTo>
                    <a:cubicBezTo>
                      <a:pt x="32825" y="7338"/>
                      <a:pt x="25487" y="0"/>
                      <a:pt x="16413" y="0"/>
                    </a:cubicBez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" name="Google Shape;291;p16"/>
              <p:cNvSpPr/>
              <p:nvPr/>
            </p:nvSpPr>
            <p:spPr>
              <a:xfrm flipH="1">
                <a:off x="118807" y="18640"/>
                <a:ext cx="1378172" cy="1379617"/>
              </a:xfrm>
              <a:custGeom>
                <a:avLst/>
                <a:gdLst/>
                <a:ahLst/>
                <a:cxnLst/>
                <a:rect l="l" t="t" r="r" b="b"/>
                <a:pathLst>
                  <a:path w="47700" h="47750" extrusionOk="0">
                    <a:moveTo>
                      <a:pt x="23850" y="3124"/>
                    </a:moveTo>
                    <a:cubicBezTo>
                      <a:pt x="26032" y="3124"/>
                      <a:pt x="27817" y="4909"/>
                      <a:pt x="27817" y="7091"/>
                    </a:cubicBezTo>
                    <a:cubicBezTo>
                      <a:pt x="27817" y="9322"/>
                      <a:pt x="26032" y="11058"/>
                      <a:pt x="23850" y="11058"/>
                    </a:cubicBezTo>
                    <a:cubicBezTo>
                      <a:pt x="21668" y="11058"/>
                      <a:pt x="19883" y="9273"/>
                      <a:pt x="19883" y="7091"/>
                    </a:cubicBezTo>
                    <a:cubicBezTo>
                      <a:pt x="19883" y="4909"/>
                      <a:pt x="21668" y="3124"/>
                      <a:pt x="23850" y="3124"/>
                    </a:cubicBezTo>
                    <a:close/>
                    <a:moveTo>
                      <a:pt x="9952" y="10405"/>
                    </a:moveTo>
                    <a:cubicBezTo>
                      <a:pt x="10730" y="10405"/>
                      <a:pt x="11515" y="10633"/>
                      <a:pt x="12198" y="11107"/>
                    </a:cubicBezTo>
                    <a:cubicBezTo>
                      <a:pt x="13983" y="12347"/>
                      <a:pt x="14479" y="14826"/>
                      <a:pt x="13239" y="16611"/>
                    </a:cubicBezTo>
                    <a:cubicBezTo>
                      <a:pt x="12480" y="17734"/>
                      <a:pt x="11257" y="18318"/>
                      <a:pt x="10013" y="18318"/>
                    </a:cubicBezTo>
                    <a:cubicBezTo>
                      <a:pt x="9225" y="18318"/>
                      <a:pt x="8428" y="18083"/>
                      <a:pt x="7735" y="17603"/>
                    </a:cubicBezTo>
                    <a:cubicBezTo>
                      <a:pt x="5950" y="16363"/>
                      <a:pt x="5504" y="13884"/>
                      <a:pt x="6694" y="12099"/>
                    </a:cubicBezTo>
                    <a:cubicBezTo>
                      <a:pt x="7459" y="10997"/>
                      <a:pt x="8697" y="10405"/>
                      <a:pt x="9952" y="10405"/>
                    </a:cubicBezTo>
                    <a:close/>
                    <a:moveTo>
                      <a:pt x="37699" y="10455"/>
                    </a:moveTo>
                    <a:cubicBezTo>
                      <a:pt x="38954" y="10455"/>
                      <a:pt x="40191" y="11047"/>
                      <a:pt x="40956" y="12148"/>
                    </a:cubicBezTo>
                    <a:cubicBezTo>
                      <a:pt x="42196" y="13933"/>
                      <a:pt x="41750" y="16413"/>
                      <a:pt x="39965" y="17652"/>
                    </a:cubicBezTo>
                    <a:cubicBezTo>
                      <a:pt x="39268" y="18136"/>
                      <a:pt x="38465" y="18371"/>
                      <a:pt x="37672" y="18371"/>
                    </a:cubicBezTo>
                    <a:cubicBezTo>
                      <a:pt x="36433" y="18371"/>
                      <a:pt x="35217" y="17798"/>
                      <a:pt x="34461" y="16710"/>
                    </a:cubicBezTo>
                    <a:cubicBezTo>
                      <a:pt x="33221" y="14826"/>
                      <a:pt x="33618" y="12347"/>
                      <a:pt x="35452" y="11157"/>
                    </a:cubicBezTo>
                    <a:cubicBezTo>
                      <a:pt x="36136" y="10682"/>
                      <a:pt x="36921" y="10455"/>
                      <a:pt x="37699" y="10455"/>
                    </a:cubicBezTo>
                    <a:close/>
                    <a:moveTo>
                      <a:pt x="23850" y="19883"/>
                    </a:moveTo>
                    <a:cubicBezTo>
                      <a:pt x="26032" y="19883"/>
                      <a:pt x="27817" y="21718"/>
                      <a:pt x="27817" y="23900"/>
                    </a:cubicBezTo>
                    <a:cubicBezTo>
                      <a:pt x="27817" y="26131"/>
                      <a:pt x="26032" y="27866"/>
                      <a:pt x="23850" y="27866"/>
                    </a:cubicBezTo>
                    <a:cubicBezTo>
                      <a:pt x="21668" y="27866"/>
                      <a:pt x="19883" y="26032"/>
                      <a:pt x="19883" y="23900"/>
                    </a:cubicBezTo>
                    <a:cubicBezTo>
                      <a:pt x="19883" y="21718"/>
                      <a:pt x="21668" y="19883"/>
                      <a:pt x="23850" y="19883"/>
                    </a:cubicBezTo>
                    <a:close/>
                    <a:moveTo>
                      <a:pt x="37756" y="29483"/>
                    </a:moveTo>
                    <a:cubicBezTo>
                      <a:pt x="38522" y="29483"/>
                      <a:pt x="39292" y="29699"/>
                      <a:pt x="39965" y="30147"/>
                    </a:cubicBezTo>
                    <a:cubicBezTo>
                      <a:pt x="41700" y="31387"/>
                      <a:pt x="42196" y="33866"/>
                      <a:pt x="40956" y="35651"/>
                    </a:cubicBezTo>
                    <a:cubicBezTo>
                      <a:pt x="40183" y="36764"/>
                      <a:pt x="38929" y="37356"/>
                      <a:pt x="37661" y="37356"/>
                    </a:cubicBezTo>
                    <a:cubicBezTo>
                      <a:pt x="36895" y="37356"/>
                      <a:pt x="36125" y="37140"/>
                      <a:pt x="35452" y="36692"/>
                    </a:cubicBezTo>
                    <a:cubicBezTo>
                      <a:pt x="33667" y="35453"/>
                      <a:pt x="33221" y="32973"/>
                      <a:pt x="34461" y="31188"/>
                    </a:cubicBezTo>
                    <a:cubicBezTo>
                      <a:pt x="35234" y="30076"/>
                      <a:pt x="36488" y="29483"/>
                      <a:pt x="37756" y="29483"/>
                    </a:cubicBezTo>
                    <a:close/>
                    <a:moveTo>
                      <a:pt x="9967" y="29448"/>
                    </a:moveTo>
                    <a:cubicBezTo>
                      <a:pt x="11227" y="29448"/>
                      <a:pt x="12471" y="30052"/>
                      <a:pt x="13239" y="31188"/>
                    </a:cubicBezTo>
                    <a:cubicBezTo>
                      <a:pt x="14479" y="32973"/>
                      <a:pt x="13983" y="35453"/>
                      <a:pt x="12198" y="36692"/>
                    </a:cubicBezTo>
                    <a:cubicBezTo>
                      <a:pt x="11528" y="37157"/>
                      <a:pt x="10760" y="37378"/>
                      <a:pt x="9997" y="37378"/>
                    </a:cubicBezTo>
                    <a:cubicBezTo>
                      <a:pt x="8727" y="37378"/>
                      <a:pt x="7468" y="36766"/>
                      <a:pt x="6694" y="35651"/>
                    </a:cubicBezTo>
                    <a:cubicBezTo>
                      <a:pt x="5454" y="33866"/>
                      <a:pt x="5950" y="31387"/>
                      <a:pt x="7735" y="30147"/>
                    </a:cubicBezTo>
                    <a:cubicBezTo>
                      <a:pt x="8414" y="29676"/>
                      <a:pt x="9194" y="29448"/>
                      <a:pt x="9967" y="29448"/>
                    </a:cubicBezTo>
                    <a:close/>
                    <a:moveTo>
                      <a:pt x="23850" y="36692"/>
                    </a:moveTo>
                    <a:cubicBezTo>
                      <a:pt x="26032" y="36692"/>
                      <a:pt x="27817" y="38527"/>
                      <a:pt x="27817" y="40659"/>
                    </a:cubicBezTo>
                    <a:cubicBezTo>
                      <a:pt x="27817" y="42841"/>
                      <a:pt x="26032" y="44626"/>
                      <a:pt x="23850" y="44626"/>
                    </a:cubicBezTo>
                    <a:cubicBezTo>
                      <a:pt x="21668" y="44626"/>
                      <a:pt x="19883" y="42841"/>
                      <a:pt x="19883" y="40659"/>
                    </a:cubicBezTo>
                    <a:cubicBezTo>
                      <a:pt x="19883" y="38527"/>
                      <a:pt x="21668" y="36692"/>
                      <a:pt x="23850" y="36692"/>
                    </a:cubicBezTo>
                    <a:close/>
                    <a:moveTo>
                      <a:pt x="23850" y="0"/>
                    </a:moveTo>
                    <a:cubicBezTo>
                      <a:pt x="10661" y="0"/>
                      <a:pt x="0" y="10661"/>
                      <a:pt x="0" y="23900"/>
                    </a:cubicBezTo>
                    <a:cubicBezTo>
                      <a:pt x="0" y="37089"/>
                      <a:pt x="10661" y="47749"/>
                      <a:pt x="23850" y="47749"/>
                    </a:cubicBezTo>
                    <a:cubicBezTo>
                      <a:pt x="37039" y="47749"/>
                      <a:pt x="47700" y="36990"/>
                      <a:pt x="47700" y="23900"/>
                    </a:cubicBezTo>
                    <a:cubicBezTo>
                      <a:pt x="47700" y="10760"/>
                      <a:pt x="37039" y="0"/>
                      <a:pt x="23850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1" name="Google Shape;339;p16"/>
              <p:cNvSpPr/>
              <p:nvPr/>
            </p:nvSpPr>
            <p:spPr>
              <a:xfrm flipH="1">
                <a:off x="1587211" y="1737961"/>
                <a:ext cx="30135" cy="15775"/>
              </a:xfrm>
              <a:custGeom>
                <a:avLst/>
                <a:gdLst/>
                <a:ahLst/>
                <a:cxnLst/>
                <a:rect l="l" t="t" r="r" b="b"/>
                <a:pathLst>
                  <a:path w="1043" h="546" extrusionOk="0">
                    <a:moveTo>
                      <a:pt x="943" y="1"/>
                    </a:moveTo>
                    <a:cubicBezTo>
                      <a:pt x="794" y="149"/>
                      <a:pt x="596" y="248"/>
                      <a:pt x="447" y="298"/>
                    </a:cubicBezTo>
                    <a:cubicBezTo>
                      <a:pt x="298" y="348"/>
                      <a:pt x="199" y="447"/>
                      <a:pt x="51" y="447"/>
                    </a:cubicBezTo>
                    <a:cubicBezTo>
                      <a:pt x="1" y="447"/>
                      <a:pt x="1" y="447"/>
                      <a:pt x="1" y="496"/>
                    </a:cubicBezTo>
                    <a:cubicBezTo>
                      <a:pt x="1" y="546"/>
                      <a:pt x="1" y="546"/>
                      <a:pt x="51" y="546"/>
                    </a:cubicBezTo>
                    <a:cubicBezTo>
                      <a:pt x="199" y="546"/>
                      <a:pt x="298" y="496"/>
                      <a:pt x="497" y="447"/>
                    </a:cubicBezTo>
                    <a:cubicBezTo>
                      <a:pt x="695" y="348"/>
                      <a:pt x="844" y="248"/>
                      <a:pt x="1042" y="149"/>
                    </a:cubicBezTo>
                    <a:lnTo>
                      <a:pt x="1042" y="1"/>
                    </a:lnTo>
                    <a:close/>
                  </a:path>
                </a:pathLst>
              </a:custGeom>
              <a:solidFill>
                <a:srgbClr val="01153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" name="Google Shape;346;p16"/>
              <p:cNvSpPr/>
              <p:nvPr/>
            </p:nvSpPr>
            <p:spPr>
              <a:xfrm flipH="1">
                <a:off x="1524196" y="1581797"/>
                <a:ext cx="61628" cy="90289"/>
              </a:xfrm>
              <a:custGeom>
                <a:avLst/>
                <a:gdLst/>
                <a:ahLst/>
                <a:cxnLst/>
                <a:rect l="l" t="t" r="r" b="b"/>
                <a:pathLst>
                  <a:path w="2133" h="3125" extrusionOk="0">
                    <a:moveTo>
                      <a:pt x="1092" y="1"/>
                    </a:moveTo>
                    <a:cubicBezTo>
                      <a:pt x="497" y="1"/>
                      <a:pt x="1" y="695"/>
                      <a:pt x="1" y="1538"/>
                    </a:cubicBezTo>
                    <a:cubicBezTo>
                      <a:pt x="1" y="2430"/>
                      <a:pt x="497" y="3125"/>
                      <a:pt x="1092" y="3125"/>
                    </a:cubicBezTo>
                    <a:cubicBezTo>
                      <a:pt x="1637" y="3125"/>
                      <a:pt x="2133" y="2430"/>
                      <a:pt x="2133" y="1538"/>
                    </a:cubicBezTo>
                    <a:cubicBezTo>
                      <a:pt x="2133" y="695"/>
                      <a:pt x="1637" y="1"/>
                      <a:pt x="1092" y="1"/>
                    </a:cubicBezTo>
                    <a:close/>
                  </a:path>
                </a:pathLst>
              </a:custGeom>
              <a:solidFill>
                <a:srgbClr val="F4966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3639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555845" y="151808"/>
            <a:ext cx="6276004" cy="523756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defRPr/>
            </a:pP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latin typeface="Fira Sans Extra Condensed" panose="020B0604020202020204" charset="0"/>
              </a:rPr>
              <a:t>What can/can’t you do at the cinema?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Fira Sans Extra Condensed" panose="020B0604020202020204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415306" y="1074319"/>
            <a:ext cx="6173885" cy="38514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eat and drink</a:t>
            </a:r>
            <a:endParaRPr lang="ru-RU" sz="2800" dirty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wear jeans</a:t>
            </a:r>
            <a:endParaRPr lang="ru-RU" sz="2800" dirty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wear dresses</a:t>
            </a:r>
            <a:endParaRPr lang="ru-RU" sz="2800" dirty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talk loudly</a:t>
            </a:r>
            <a:endParaRPr lang="ru-RU" sz="2800" dirty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cry/ laugh</a:t>
            </a:r>
            <a:endParaRPr lang="ru-RU" sz="2800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make noise</a:t>
            </a:r>
            <a:endParaRPr lang="ru-RU" sz="2800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spcAft>
                <a:spcPts val="600"/>
              </a:spcAft>
            </a:pPr>
            <a:r>
              <a:rPr lang="en-US" sz="2800" dirty="0" smtClean="0">
                <a:solidFill>
                  <a:schemeClr val="tx1"/>
                </a:solidFill>
                <a:latin typeface="Fira Sans Extra Condensed" panose="020B0604020202020204" charset="0"/>
              </a:rPr>
              <a:t>to applaud/ to thank the actors</a:t>
            </a:r>
            <a:endParaRPr lang="ru-RU" sz="2800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809623" y="1049461"/>
            <a:ext cx="2920623" cy="2714558"/>
            <a:chOff x="5809623" y="1049461"/>
            <a:chExt cx="2920623" cy="2714558"/>
          </a:xfrm>
        </p:grpSpPr>
        <p:sp>
          <p:nvSpPr>
            <p:cNvPr id="13" name="Google Shape;1185;p24"/>
            <p:cNvSpPr/>
            <p:nvPr/>
          </p:nvSpPr>
          <p:spPr>
            <a:xfrm>
              <a:off x="6889668" y="2855014"/>
              <a:ext cx="58880" cy="61714"/>
            </a:xfrm>
            <a:custGeom>
              <a:avLst/>
              <a:gdLst/>
              <a:ahLst/>
              <a:cxnLst/>
              <a:rect l="l" t="t" r="r" b="b"/>
              <a:pathLst>
                <a:path w="3344" h="3111" extrusionOk="0">
                  <a:moveTo>
                    <a:pt x="1655" y="1"/>
                  </a:moveTo>
                  <a:cubicBezTo>
                    <a:pt x="1581" y="1"/>
                    <a:pt x="1505" y="6"/>
                    <a:pt x="1429" y="17"/>
                  </a:cubicBezTo>
                  <a:cubicBezTo>
                    <a:pt x="578" y="169"/>
                    <a:pt x="0" y="959"/>
                    <a:pt x="122" y="1810"/>
                  </a:cubicBezTo>
                  <a:cubicBezTo>
                    <a:pt x="258" y="2569"/>
                    <a:pt x="901" y="3111"/>
                    <a:pt x="1643" y="3111"/>
                  </a:cubicBezTo>
                  <a:cubicBezTo>
                    <a:pt x="1733" y="3111"/>
                    <a:pt x="1824" y="3103"/>
                    <a:pt x="1915" y="3087"/>
                  </a:cubicBezTo>
                  <a:cubicBezTo>
                    <a:pt x="2766" y="2965"/>
                    <a:pt x="3344" y="2175"/>
                    <a:pt x="3192" y="1324"/>
                  </a:cubicBezTo>
                  <a:cubicBezTo>
                    <a:pt x="3081" y="549"/>
                    <a:pt x="2416" y="1"/>
                    <a:pt x="1655" y="1"/>
                  </a:cubicBezTo>
                  <a:close/>
                </a:path>
              </a:pathLst>
            </a:custGeom>
            <a:solidFill>
              <a:srgbClr val="FFC75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186;p24"/>
            <p:cNvSpPr/>
            <p:nvPr/>
          </p:nvSpPr>
          <p:spPr>
            <a:xfrm>
              <a:off x="6524130" y="1610500"/>
              <a:ext cx="870776" cy="820868"/>
            </a:xfrm>
            <a:custGeom>
              <a:avLst/>
              <a:gdLst/>
              <a:ahLst/>
              <a:cxnLst/>
              <a:rect l="l" t="t" r="r" b="b"/>
              <a:pathLst>
                <a:path w="49454" h="41380" extrusionOk="0">
                  <a:moveTo>
                    <a:pt x="36346" y="0"/>
                  </a:moveTo>
                  <a:cubicBezTo>
                    <a:pt x="35656" y="0"/>
                    <a:pt x="34955" y="183"/>
                    <a:pt x="34317" y="563"/>
                  </a:cubicBezTo>
                  <a:lnTo>
                    <a:pt x="2493" y="19348"/>
                  </a:lnTo>
                  <a:cubicBezTo>
                    <a:pt x="608" y="20442"/>
                    <a:pt x="0" y="22904"/>
                    <a:pt x="1094" y="24758"/>
                  </a:cubicBezTo>
                  <a:lnTo>
                    <a:pt x="9757" y="39409"/>
                  </a:lnTo>
                  <a:cubicBezTo>
                    <a:pt x="10485" y="40684"/>
                    <a:pt x="11806" y="41379"/>
                    <a:pt x="13155" y="41379"/>
                  </a:cubicBezTo>
                  <a:cubicBezTo>
                    <a:pt x="13833" y="41379"/>
                    <a:pt x="14517" y="41203"/>
                    <a:pt x="15137" y="40838"/>
                  </a:cubicBezTo>
                  <a:lnTo>
                    <a:pt x="46992" y="22023"/>
                  </a:lnTo>
                  <a:cubicBezTo>
                    <a:pt x="48846" y="20928"/>
                    <a:pt x="49454" y="18497"/>
                    <a:pt x="48390" y="16612"/>
                  </a:cubicBezTo>
                  <a:lnTo>
                    <a:pt x="39727" y="1962"/>
                  </a:lnTo>
                  <a:cubicBezTo>
                    <a:pt x="39004" y="695"/>
                    <a:pt x="37695" y="0"/>
                    <a:pt x="3634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187;p24"/>
            <p:cNvSpPr/>
            <p:nvPr/>
          </p:nvSpPr>
          <p:spPr>
            <a:xfrm>
              <a:off x="6454544" y="1345354"/>
              <a:ext cx="607469" cy="678654"/>
            </a:xfrm>
            <a:custGeom>
              <a:avLst/>
              <a:gdLst/>
              <a:ahLst/>
              <a:cxnLst/>
              <a:rect l="l" t="t" r="r" b="b"/>
              <a:pathLst>
                <a:path w="34500" h="34211" extrusionOk="0">
                  <a:moveTo>
                    <a:pt x="31456" y="1"/>
                  </a:moveTo>
                  <a:cubicBezTo>
                    <a:pt x="31164" y="1"/>
                    <a:pt x="30868" y="115"/>
                    <a:pt x="30640" y="343"/>
                  </a:cubicBezTo>
                  <a:lnTo>
                    <a:pt x="457" y="30404"/>
                  </a:lnTo>
                  <a:cubicBezTo>
                    <a:pt x="1" y="30829"/>
                    <a:pt x="1" y="31559"/>
                    <a:pt x="457" y="32015"/>
                  </a:cubicBezTo>
                  <a:lnTo>
                    <a:pt x="2280" y="33869"/>
                  </a:lnTo>
                  <a:cubicBezTo>
                    <a:pt x="2478" y="34097"/>
                    <a:pt x="2759" y="34211"/>
                    <a:pt x="3048" y="34211"/>
                  </a:cubicBezTo>
                  <a:cubicBezTo>
                    <a:pt x="3337" y="34211"/>
                    <a:pt x="3633" y="34097"/>
                    <a:pt x="3861" y="33869"/>
                  </a:cubicBezTo>
                  <a:lnTo>
                    <a:pt x="34074" y="3808"/>
                  </a:lnTo>
                  <a:cubicBezTo>
                    <a:pt x="34500" y="3352"/>
                    <a:pt x="34500" y="2622"/>
                    <a:pt x="34074" y="2227"/>
                  </a:cubicBezTo>
                  <a:lnTo>
                    <a:pt x="32251" y="343"/>
                  </a:lnTo>
                  <a:cubicBezTo>
                    <a:pt x="32038" y="115"/>
                    <a:pt x="31749" y="1"/>
                    <a:pt x="3145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188;p24"/>
            <p:cNvSpPr/>
            <p:nvPr/>
          </p:nvSpPr>
          <p:spPr>
            <a:xfrm>
              <a:off x="6960856" y="1339244"/>
              <a:ext cx="105435" cy="149177"/>
            </a:xfrm>
            <a:custGeom>
              <a:avLst/>
              <a:gdLst/>
              <a:ahLst/>
              <a:cxnLst/>
              <a:rect l="l" t="t" r="r" b="b"/>
              <a:pathLst>
                <a:path w="5988" h="7520" extrusionOk="0">
                  <a:moveTo>
                    <a:pt x="2718" y="1"/>
                  </a:moveTo>
                  <a:cubicBezTo>
                    <a:pt x="2605" y="1"/>
                    <a:pt x="2436" y="69"/>
                    <a:pt x="2310" y="195"/>
                  </a:cubicBezTo>
                  <a:lnTo>
                    <a:pt x="0" y="2535"/>
                  </a:lnTo>
                  <a:lnTo>
                    <a:pt x="1854" y="7520"/>
                  </a:lnTo>
                  <a:lnTo>
                    <a:pt x="5714" y="3660"/>
                  </a:lnTo>
                  <a:cubicBezTo>
                    <a:pt x="5927" y="3477"/>
                    <a:pt x="5988" y="3204"/>
                    <a:pt x="5866" y="3082"/>
                  </a:cubicBezTo>
                  <a:lnTo>
                    <a:pt x="2827" y="43"/>
                  </a:lnTo>
                  <a:cubicBezTo>
                    <a:pt x="2808" y="14"/>
                    <a:pt x="2769" y="1"/>
                    <a:pt x="2718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" name="Google Shape;1189;p24"/>
            <p:cNvSpPr/>
            <p:nvPr/>
          </p:nvSpPr>
          <p:spPr>
            <a:xfrm>
              <a:off x="6592096" y="1703676"/>
              <a:ext cx="120966" cy="198988"/>
            </a:xfrm>
            <a:custGeom>
              <a:avLst/>
              <a:gdLst/>
              <a:ahLst/>
              <a:cxnLst/>
              <a:rect l="l" t="t" r="r" b="b"/>
              <a:pathLst>
                <a:path w="6870" h="10031" extrusionOk="0">
                  <a:moveTo>
                    <a:pt x="4985" y="0"/>
                  </a:moveTo>
                  <a:lnTo>
                    <a:pt x="0" y="4985"/>
                  </a:lnTo>
                  <a:lnTo>
                    <a:pt x="1855" y="10031"/>
                  </a:lnTo>
                  <a:lnTo>
                    <a:pt x="6870" y="5046"/>
                  </a:lnTo>
                  <a:lnTo>
                    <a:pt x="4985" y="0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" name="Google Shape;1190;p24"/>
            <p:cNvSpPr/>
            <p:nvPr/>
          </p:nvSpPr>
          <p:spPr>
            <a:xfrm>
              <a:off x="6776731" y="1496852"/>
              <a:ext cx="120437" cy="198393"/>
            </a:xfrm>
            <a:custGeom>
              <a:avLst/>
              <a:gdLst/>
              <a:ahLst/>
              <a:cxnLst/>
              <a:rect l="l" t="t" r="r" b="b"/>
              <a:pathLst>
                <a:path w="6840" h="10001" extrusionOk="0">
                  <a:moveTo>
                    <a:pt x="4986" y="1"/>
                  </a:moveTo>
                  <a:lnTo>
                    <a:pt x="1" y="4985"/>
                  </a:lnTo>
                  <a:lnTo>
                    <a:pt x="1855" y="10001"/>
                  </a:lnTo>
                  <a:lnTo>
                    <a:pt x="6840" y="5016"/>
                  </a:lnTo>
                  <a:lnTo>
                    <a:pt x="4986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" name="Google Shape;1191;p24"/>
            <p:cNvSpPr/>
            <p:nvPr/>
          </p:nvSpPr>
          <p:spPr>
            <a:xfrm>
              <a:off x="6449191" y="1910480"/>
              <a:ext cx="79235" cy="119639"/>
            </a:xfrm>
            <a:custGeom>
              <a:avLst/>
              <a:gdLst/>
              <a:ahLst/>
              <a:cxnLst/>
              <a:rect l="l" t="t" r="r" b="b"/>
              <a:pathLst>
                <a:path w="4500" h="6031" extrusionOk="0">
                  <a:moveTo>
                    <a:pt x="2645" y="1"/>
                  </a:moveTo>
                  <a:lnTo>
                    <a:pt x="244" y="2372"/>
                  </a:lnTo>
                  <a:cubicBezTo>
                    <a:pt x="62" y="2554"/>
                    <a:pt x="1" y="2828"/>
                    <a:pt x="92" y="2949"/>
                  </a:cubicBezTo>
                  <a:lnTo>
                    <a:pt x="3131" y="5989"/>
                  </a:lnTo>
                  <a:cubicBezTo>
                    <a:pt x="3169" y="6017"/>
                    <a:pt x="3221" y="6031"/>
                    <a:pt x="3281" y="6031"/>
                  </a:cubicBezTo>
                  <a:cubicBezTo>
                    <a:pt x="3414" y="6031"/>
                    <a:pt x="3583" y="5963"/>
                    <a:pt x="3709" y="5837"/>
                  </a:cubicBezTo>
                  <a:lnTo>
                    <a:pt x="4499" y="5016"/>
                  </a:lnTo>
                  <a:lnTo>
                    <a:pt x="2645" y="1"/>
                  </a:ln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1192;p24"/>
            <p:cNvSpPr/>
            <p:nvPr/>
          </p:nvSpPr>
          <p:spPr>
            <a:xfrm>
              <a:off x="6512350" y="1589691"/>
              <a:ext cx="714507" cy="519242"/>
            </a:xfrm>
            <a:custGeom>
              <a:avLst/>
              <a:gdLst/>
              <a:ahLst/>
              <a:cxnLst/>
              <a:rect l="l" t="t" r="r" b="b"/>
              <a:pathLst>
                <a:path w="40579" h="26175" extrusionOk="0">
                  <a:moveTo>
                    <a:pt x="37972" y="0"/>
                  </a:moveTo>
                  <a:cubicBezTo>
                    <a:pt x="37773" y="0"/>
                    <a:pt x="37572" y="51"/>
                    <a:pt x="37387" y="153"/>
                  </a:cubicBezTo>
                  <a:lnTo>
                    <a:pt x="730" y="21825"/>
                  </a:lnTo>
                  <a:cubicBezTo>
                    <a:pt x="152" y="22129"/>
                    <a:pt x="0" y="22829"/>
                    <a:pt x="304" y="23376"/>
                  </a:cubicBezTo>
                  <a:lnTo>
                    <a:pt x="1642" y="25625"/>
                  </a:lnTo>
                  <a:cubicBezTo>
                    <a:pt x="1842" y="25985"/>
                    <a:pt x="2227" y="26174"/>
                    <a:pt x="2614" y="26174"/>
                  </a:cubicBezTo>
                  <a:cubicBezTo>
                    <a:pt x="2815" y="26174"/>
                    <a:pt x="3016" y="26124"/>
                    <a:pt x="3192" y="26020"/>
                  </a:cubicBezTo>
                  <a:lnTo>
                    <a:pt x="39880" y="4378"/>
                  </a:lnTo>
                  <a:cubicBezTo>
                    <a:pt x="40396" y="4044"/>
                    <a:pt x="40579" y="3345"/>
                    <a:pt x="40275" y="2828"/>
                  </a:cubicBezTo>
                  <a:lnTo>
                    <a:pt x="38968" y="579"/>
                  </a:lnTo>
                  <a:cubicBezTo>
                    <a:pt x="38746" y="196"/>
                    <a:pt x="38364" y="0"/>
                    <a:pt x="37972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1" name="Google Shape;1193;p24"/>
            <p:cNvSpPr/>
            <p:nvPr/>
          </p:nvSpPr>
          <p:spPr>
            <a:xfrm>
              <a:off x="7130507" y="1584275"/>
              <a:ext cx="100100" cy="140528"/>
            </a:xfrm>
            <a:custGeom>
              <a:avLst/>
              <a:gdLst/>
              <a:ahLst/>
              <a:cxnLst/>
              <a:rect l="l" t="t" r="r" b="b"/>
              <a:pathLst>
                <a:path w="5685" h="7084" extrusionOk="0">
                  <a:moveTo>
                    <a:pt x="3165" y="1"/>
                  </a:moveTo>
                  <a:cubicBezTo>
                    <a:pt x="3055" y="1"/>
                    <a:pt x="2934" y="31"/>
                    <a:pt x="2827" y="92"/>
                  </a:cubicBezTo>
                  <a:lnTo>
                    <a:pt x="0" y="1764"/>
                  </a:lnTo>
                  <a:lnTo>
                    <a:pt x="578" y="7083"/>
                  </a:lnTo>
                  <a:lnTo>
                    <a:pt x="5320" y="4256"/>
                  </a:lnTo>
                  <a:cubicBezTo>
                    <a:pt x="5563" y="4104"/>
                    <a:pt x="5684" y="3892"/>
                    <a:pt x="5593" y="3770"/>
                  </a:cubicBezTo>
                  <a:lnTo>
                    <a:pt x="3435" y="92"/>
                  </a:lnTo>
                  <a:cubicBezTo>
                    <a:pt x="3374" y="31"/>
                    <a:pt x="3276" y="1"/>
                    <a:pt x="316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1194;p24"/>
            <p:cNvSpPr/>
            <p:nvPr/>
          </p:nvSpPr>
          <p:spPr>
            <a:xfrm>
              <a:off x="6682547" y="1845969"/>
              <a:ext cx="117215" cy="177286"/>
            </a:xfrm>
            <a:custGeom>
              <a:avLst/>
              <a:gdLst/>
              <a:ahLst/>
              <a:cxnLst/>
              <a:rect l="l" t="t" r="r" b="b"/>
              <a:pathLst>
                <a:path w="6657" h="8937" extrusionOk="0">
                  <a:moveTo>
                    <a:pt x="6079" y="1"/>
                  </a:moveTo>
                  <a:lnTo>
                    <a:pt x="0" y="3587"/>
                  </a:lnTo>
                  <a:lnTo>
                    <a:pt x="578" y="8937"/>
                  </a:lnTo>
                  <a:lnTo>
                    <a:pt x="6657" y="5350"/>
                  </a:lnTo>
                  <a:lnTo>
                    <a:pt x="60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1195;p24"/>
            <p:cNvSpPr/>
            <p:nvPr/>
          </p:nvSpPr>
          <p:spPr>
            <a:xfrm>
              <a:off x="6906800" y="1697030"/>
              <a:ext cx="116687" cy="176691"/>
            </a:xfrm>
            <a:custGeom>
              <a:avLst/>
              <a:gdLst/>
              <a:ahLst/>
              <a:cxnLst/>
              <a:rect l="l" t="t" r="r" b="b"/>
              <a:pathLst>
                <a:path w="6627" h="8907" extrusionOk="0">
                  <a:moveTo>
                    <a:pt x="6079" y="1"/>
                  </a:moveTo>
                  <a:lnTo>
                    <a:pt x="0" y="3588"/>
                  </a:lnTo>
                  <a:lnTo>
                    <a:pt x="547" y="8907"/>
                  </a:lnTo>
                  <a:lnTo>
                    <a:pt x="6626" y="5350"/>
                  </a:lnTo>
                  <a:lnTo>
                    <a:pt x="607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1196;p24"/>
            <p:cNvSpPr/>
            <p:nvPr/>
          </p:nvSpPr>
          <p:spPr>
            <a:xfrm>
              <a:off x="6508600" y="1995503"/>
              <a:ext cx="66927" cy="118647"/>
            </a:xfrm>
            <a:custGeom>
              <a:avLst/>
              <a:gdLst/>
              <a:ahLst/>
              <a:cxnLst/>
              <a:rect l="l" t="t" r="r" b="b"/>
              <a:pathLst>
                <a:path w="3801" h="5981" extrusionOk="0">
                  <a:moveTo>
                    <a:pt x="3223" y="1"/>
                  </a:moveTo>
                  <a:lnTo>
                    <a:pt x="335" y="1703"/>
                  </a:lnTo>
                  <a:cubicBezTo>
                    <a:pt x="92" y="1855"/>
                    <a:pt x="1" y="2068"/>
                    <a:pt x="61" y="2189"/>
                  </a:cubicBezTo>
                  <a:lnTo>
                    <a:pt x="2250" y="5867"/>
                  </a:lnTo>
                  <a:cubicBezTo>
                    <a:pt x="2280" y="5943"/>
                    <a:pt x="2364" y="5981"/>
                    <a:pt x="2466" y="5981"/>
                  </a:cubicBezTo>
                  <a:cubicBezTo>
                    <a:pt x="2569" y="5981"/>
                    <a:pt x="2691" y="5943"/>
                    <a:pt x="2797" y="5867"/>
                  </a:cubicBezTo>
                  <a:lnTo>
                    <a:pt x="3800" y="5320"/>
                  </a:lnTo>
                  <a:lnTo>
                    <a:pt x="3223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1197;p24"/>
            <p:cNvSpPr/>
            <p:nvPr/>
          </p:nvSpPr>
          <p:spPr>
            <a:xfrm>
              <a:off x="6638651" y="1765747"/>
              <a:ext cx="607469" cy="444455"/>
            </a:xfrm>
            <a:custGeom>
              <a:avLst/>
              <a:gdLst/>
              <a:ahLst/>
              <a:cxnLst/>
              <a:rect l="l" t="t" r="r" b="b"/>
              <a:pathLst>
                <a:path w="34500" h="22405" extrusionOk="0">
                  <a:moveTo>
                    <a:pt x="32136" y="1"/>
                  </a:moveTo>
                  <a:cubicBezTo>
                    <a:pt x="31938" y="1"/>
                    <a:pt x="31736" y="51"/>
                    <a:pt x="31552" y="154"/>
                  </a:cubicBezTo>
                  <a:lnTo>
                    <a:pt x="730" y="18361"/>
                  </a:lnTo>
                  <a:cubicBezTo>
                    <a:pt x="183" y="18665"/>
                    <a:pt x="1" y="19394"/>
                    <a:pt x="305" y="19911"/>
                  </a:cubicBezTo>
                  <a:lnTo>
                    <a:pt x="1429" y="21826"/>
                  </a:lnTo>
                  <a:cubicBezTo>
                    <a:pt x="1631" y="22209"/>
                    <a:pt x="2019" y="22405"/>
                    <a:pt x="2409" y="22405"/>
                  </a:cubicBezTo>
                  <a:cubicBezTo>
                    <a:pt x="2607" y="22405"/>
                    <a:pt x="2805" y="22354"/>
                    <a:pt x="2980" y="22252"/>
                  </a:cubicBezTo>
                  <a:lnTo>
                    <a:pt x="33801" y="4045"/>
                  </a:lnTo>
                  <a:cubicBezTo>
                    <a:pt x="34318" y="3741"/>
                    <a:pt x="34500" y="3011"/>
                    <a:pt x="34226" y="2494"/>
                  </a:cubicBezTo>
                  <a:lnTo>
                    <a:pt x="33102" y="579"/>
                  </a:lnTo>
                  <a:cubicBezTo>
                    <a:pt x="32900" y="197"/>
                    <a:pt x="32525" y="1"/>
                    <a:pt x="3213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1198;p24"/>
            <p:cNvSpPr/>
            <p:nvPr/>
          </p:nvSpPr>
          <p:spPr>
            <a:xfrm>
              <a:off x="6704486" y="1891773"/>
              <a:ext cx="607469" cy="444138"/>
            </a:xfrm>
            <a:custGeom>
              <a:avLst/>
              <a:gdLst/>
              <a:ahLst/>
              <a:cxnLst/>
              <a:rect l="l" t="t" r="r" b="b"/>
              <a:pathLst>
                <a:path w="34500" h="22389" extrusionOk="0">
                  <a:moveTo>
                    <a:pt x="32122" y="0"/>
                  </a:moveTo>
                  <a:cubicBezTo>
                    <a:pt x="31924" y="0"/>
                    <a:pt x="31725" y="51"/>
                    <a:pt x="31551" y="154"/>
                  </a:cubicBezTo>
                  <a:lnTo>
                    <a:pt x="730" y="18361"/>
                  </a:lnTo>
                  <a:cubicBezTo>
                    <a:pt x="152" y="18665"/>
                    <a:pt x="0" y="19394"/>
                    <a:pt x="304" y="19911"/>
                  </a:cubicBezTo>
                  <a:lnTo>
                    <a:pt x="1399" y="21826"/>
                  </a:lnTo>
                  <a:cubicBezTo>
                    <a:pt x="1599" y="22186"/>
                    <a:pt x="1985" y="22389"/>
                    <a:pt x="2381" y="22389"/>
                  </a:cubicBezTo>
                  <a:cubicBezTo>
                    <a:pt x="2585" y="22389"/>
                    <a:pt x="2793" y="22335"/>
                    <a:pt x="2979" y="22221"/>
                  </a:cubicBezTo>
                  <a:lnTo>
                    <a:pt x="33770" y="4044"/>
                  </a:lnTo>
                  <a:cubicBezTo>
                    <a:pt x="34348" y="3710"/>
                    <a:pt x="34500" y="3011"/>
                    <a:pt x="34196" y="2464"/>
                  </a:cubicBezTo>
                  <a:lnTo>
                    <a:pt x="33101" y="579"/>
                  </a:lnTo>
                  <a:cubicBezTo>
                    <a:pt x="32900" y="196"/>
                    <a:pt x="32511" y="0"/>
                    <a:pt x="3212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1199;p24"/>
            <p:cNvSpPr/>
            <p:nvPr/>
          </p:nvSpPr>
          <p:spPr>
            <a:xfrm>
              <a:off x="7162624" y="2467036"/>
              <a:ext cx="811913" cy="332493"/>
            </a:xfrm>
            <a:custGeom>
              <a:avLst/>
              <a:gdLst/>
              <a:ahLst/>
              <a:cxnLst/>
              <a:rect l="l" t="t" r="r" b="b"/>
              <a:pathLst>
                <a:path w="46111" h="16761" extrusionOk="0">
                  <a:moveTo>
                    <a:pt x="1429" y="0"/>
                  </a:moveTo>
                  <a:lnTo>
                    <a:pt x="669" y="2462"/>
                  </a:lnTo>
                  <a:cubicBezTo>
                    <a:pt x="0" y="4590"/>
                    <a:pt x="942" y="6778"/>
                    <a:pt x="2797" y="7325"/>
                  </a:cubicBezTo>
                  <a:lnTo>
                    <a:pt x="32372" y="16596"/>
                  </a:lnTo>
                  <a:cubicBezTo>
                    <a:pt x="32681" y="16699"/>
                    <a:pt x="33019" y="16760"/>
                    <a:pt x="33347" y="16760"/>
                  </a:cubicBezTo>
                  <a:cubicBezTo>
                    <a:pt x="33502" y="16760"/>
                    <a:pt x="33654" y="16747"/>
                    <a:pt x="33800" y="16718"/>
                  </a:cubicBezTo>
                  <a:lnTo>
                    <a:pt x="44135" y="14438"/>
                  </a:lnTo>
                  <a:lnTo>
                    <a:pt x="46110" y="8176"/>
                  </a:lnTo>
                  <a:lnTo>
                    <a:pt x="35958" y="10486"/>
                  </a:lnTo>
                  <a:cubicBezTo>
                    <a:pt x="35802" y="10516"/>
                    <a:pt x="35643" y="10529"/>
                    <a:pt x="35484" y="10529"/>
                  </a:cubicBezTo>
                  <a:cubicBezTo>
                    <a:pt x="35147" y="10529"/>
                    <a:pt x="34809" y="10468"/>
                    <a:pt x="34499" y="10365"/>
                  </a:cubicBezTo>
                  <a:lnTo>
                    <a:pt x="1429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1200;p24"/>
            <p:cNvSpPr/>
            <p:nvPr/>
          </p:nvSpPr>
          <p:spPr>
            <a:xfrm>
              <a:off x="7893171" y="2434463"/>
              <a:ext cx="398746" cy="358817"/>
            </a:xfrm>
            <a:custGeom>
              <a:avLst/>
              <a:gdLst/>
              <a:ahLst/>
              <a:cxnLst/>
              <a:rect l="l" t="t" r="r" b="b"/>
              <a:pathLst>
                <a:path w="22646" h="18088" extrusionOk="0">
                  <a:moveTo>
                    <a:pt x="12007" y="3253"/>
                  </a:moveTo>
                  <a:cubicBezTo>
                    <a:pt x="15472" y="3253"/>
                    <a:pt x="18055" y="5928"/>
                    <a:pt x="17782" y="9211"/>
                  </a:cubicBezTo>
                  <a:cubicBezTo>
                    <a:pt x="17569" y="12524"/>
                    <a:pt x="16201" y="14894"/>
                    <a:pt x="12736" y="14894"/>
                  </a:cubicBezTo>
                  <a:cubicBezTo>
                    <a:pt x="9271" y="14894"/>
                    <a:pt x="4772" y="14682"/>
                    <a:pt x="4985" y="11399"/>
                  </a:cubicBezTo>
                  <a:cubicBezTo>
                    <a:pt x="5228" y="8147"/>
                    <a:pt x="8572" y="3253"/>
                    <a:pt x="12007" y="3253"/>
                  </a:cubicBezTo>
                  <a:close/>
                  <a:moveTo>
                    <a:pt x="12275" y="1"/>
                  </a:moveTo>
                  <a:cubicBezTo>
                    <a:pt x="6422" y="1"/>
                    <a:pt x="820" y="7549"/>
                    <a:pt x="395" y="12615"/>
                  </a:cubicBezTo>
                  <a:cubicBezTo>
                    <a:pt x="0" y="17721"/>
                    <a:pt x="7812" y="18056"/>
                    <a:pt x="13678" y="18086"/>
                  </a:cubicBezTo>
                  <a:cubicBezTo>
                    <a:pt x="13749" y="18087"/>
                    <a:pt x="13818" y="18088"/>
                    <a:pt x="13888" y="18088"/>
                  </a:cubicBezTo>
                  <a:cubicBezTo>
                    <a:pt x="19659" y="18088"/>
                    <a:pt x="21890" y="14348"/>
                    <a:pt x="22280" y="9332"/>
                  </a:cubicBezTo>
                  <a:cubicBezTo>
                    <a:pt x="22645" y="4226"/>
                    <a:pt x="18207" y="61"/>
                    <a:pt x="12311" y="1"/>
                  </a:cubicBezTo>
                  <a:cubicBezTo>
                    <a:pt x="12299" y="1"/>
                    <a:pt x="12287" y="1"/>
                    <a:pt x="122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01;p24"/>
            <p:cNvSpPr/>
            <p:nvPr/>
          </p:nvSpPr>
          <p:spPr>
            <a:xfrm>
              <a:off x="5809623" y="1049461"/>
              <a:ext cx="2920623" cy="2714558"/>
            </a:xfrm>
            <a:custGeom>
              <a:avLst/>
              <a:gdLst/>
              <a:ahLst/>
              <a:cxnLst/>
              <a:rect l="l" t="t" r="r" b="b"/>
              <a:pathLst>
                <a:path w="165871" h="136841" extrusionOk="0">
                  <a:moveTo>
                    <a:pt x="142952" y="0"/>
                  </a:moveTo>
                  <a:cubicBezTo>
                    <a:pt x="113316" y="58177"/>
                    <a:pt x="29272" y="50578"/>
                    <a:pt x="1" y="109120"/>
                  </a:cubicBezTo>
                  <a:cubicBezTo>
                    <a:pt x="7630" y="118391"/>
                    <a:pt x="15259" y="127631"/>
                    <a:pt x="22950" y="136841"/>
                  </a:cubicBezTo>
                  <a:cubicBezTo>
                    <a:pt x="52190" y="78269"/>
                    <a:pt x="136265" y="85868"/>
                    <a:pt x="165870" y="27690"/>
                  </a:cubicBezTo>
                  <a:lnTo>
                    <a:pt x="142952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1202;p24"/>
            <p:cNvSpPr/>
            <p:nvPr/>
          </p:nvSpPr>
          <p:spPr>
            <a:xfrm>
              <a:off x="8147393" y="1259895"/>
              <a:ext cx="451728" cy="625074"/>
            </a:xfrm>
            <a:custGeom>
              <a:avLst/>
              <a:gdLst/>
              <a:ahLst/>
              <a:cxnLst/>
              <a:rect l="l" t="t" r="r" b="b"/>
              <a:pathLst>
                <a:path w="25655" h="31510" extrusionOk="0">
                  <a:moveTo>
                    <a:pt x="12925" y="1"/>
                  </a:moveTo>
                  <a:cubicBezTo>
                    <a:pt x="12581" y="1"/>
                    <a:pt x="12231" y="204"/>
                    <a:pt x="11976" y="578"/>
                  </a:cubicBezTo>
                  <a:cubicBezTo>
                    <a:pt x="8663" y="6018"/>
                    <a:pt x="4833" y="10821"/>
                    <a:pt x="608" y="15137"/>
                  </a:cubicBezTo>
                  <a:cubicBezTo>
                    <a:pt x="61" y="15715"/>
                    <a:pt x="0" y="16657"/>
                    <a:pt x="517" y="17265"/>
                  </a:cubicBezTo>
                  <a:cubicBezTo>
                    <a:pt x="4316" y="21854"/>
                    <a:pt x="8116" y="26475"/>
                    <a:pt x="11915" y="31034"/>
                  </a:cubicBezTo>
                  <a:cubicBezTo>
                    <a:pt x="12199" y="31350"/>
                    <a:pt x="12574" y="31510"/>
                    <a:pt x="12944" y="31510"/>
                  </a:cubicBezTo>
                  <a:cubicBezTo>
                    <a:pt x="13288" y="31510"/>
                    <a:pt x="13628" y="31372"/>
                    <a:pt x="13891" y="31095"/>
                  </a:cubicBezTo>
                  <a:cubicBezTo>
                    <a:pt x="18086" y="26779"/>
                    <a:pt x="21946" y="21976"/>
                    <a:pt x="25229" y="16535"/>
                  </a:cubicBezTo>
                  <a:cubicBezTo>
                    <a:pt x="25654" y="15836"/>
                    <a:pt x="25624" y="14772"/>
                    <a:pt x="25077" y="14164"/>
                  </a:cubicBezTo>
                  <a:cubicBezTo>
                    <a:pt x="21277" y="9544"/>
                    <a:pt x="17478" y="4955"/>
                    <a:pt x="13678" y="395"/>
                  </a:cubicBezTo>
                  <a:cubicBezTo>
                    <a:pt x="13464" y="127"/>
                    <a:pt x="13196" y="1"/>
                    <a:pt x="1292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1203;p24"/>
            <p:cNvSpPr/>
            <p:nvPr/>
          </p:nvSpPr>
          <p:spPr>
            <a:xfrm>
              <a:off x="7724577" y="1712305"/>
              <a:ext cx="524519" cy="528288"/>
            </a:xfrm>
            <a:custGeom>
              <a:avLst/>
              <a:gdLst/>
              <a:ahLst/>
              <a:cxnLst/>
              <a:rect l="l" t="t" r="r" b="b"/>
              <a:pathLst>
                <a:path w="29789" h="26631" extrusionOk="0">
                  <a:moveTo>
                    <a:pt x="16781" y="1"/>
                  </a:moveTo>
                  <a:cubicBezTo>
                    <a:pt x="16453" y="1"/>
                    <a:pt x="16124" y="109"/>
                    <a:pt x="15867" y="325"/>
                  </a:cubicBezTo>
                  <a:cubicBezTo>
                    <a:pt x="11156" y="4033"/>
                    <a:pt x="6141" y="7377"/>
                    <a:pt x="852" y="10477"/>
                  </a:cubicBezTo>
                  <a:cubicBezTo>
                    <a:pt x="153" y="10872"/>
                    <a:pt x="1" y="11693"/>
                    <a:pt x="517" y="12301"/>
                  </a:cubicBezTo>
                  <a:cubicBezTo>
                    <a:pt x="4317" y="16891"/>
                    <a:pt x="8116" y="21480"/>
                    <a:pt x="11916" y="26040"/>
                  </a:cubicBezTo>
                  <a:cubicBezTo>
                    <a:pt x="12227" y="26428"/>
                    <a:pt x="12737" y="26631"/>
                    <a:pt x="13247" y="26631"/>
                  </a:cubicBezTo>
                  <a:cubicBezTo>
                    <a:pt x="13534" y="26631"/>
                    <a:pt x="13822" y="26566"/>
                    <a:pt x="14074" y="26435"/>
                  </a:cubicBezTo>
                  <a:cubicBezTo>
                    <a:pt x="19302" y="23335"/>
                    <a:pt x="24378" y="19991"/>
                    <a:pt x="29089" y="16283"/>
                  </a:cubicBezTo>
                  <a:cubicBezTo>
                    <a:pt x="29697" y="15796"/>
                    <a:pt x="29788" y="14885"/>
                    <a:pt x="29272" y="14277"/>
                  </a:cubicBezTo>
                  <a:cubicBezTo>
                    <a:pt x="25472" y="9657"/>
                    <a:pt x="21673" y="5067"/>
                    <a:pt x="17873" y="507"/>
                  </a:cubicBezTo>
                  <a:cubicBezTo>
                    <a:pt x="17603" y="170"/>
                    <a:pt x="17192" y="1"/>
                    <a:pt x="1678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1204;p24"/>
            <p:cNvSpPr/>
            <p:nvPr/>
          </p:nvSpPr>
          <p:spPr>
            <a:xfrm>
              <a:off x="7239147" y="2030555"/>
              <a:ext cx="561442" cy="481233"/>
            </a:xfrm>
            <a:custGeom>
              <a:avLst/>
              <a:gdLst/>
              <a:ahLst/>
              <a:cxnLst/>
              <a:rect l="l" t="t" r="r" b="b"/>
              <a:pathLst>
                <a:path w="31886" h="24259" extrusionOk="0">
                  <a:moveTo>
                    <a:pt x="18585" y="0"/>
                  </a:moveTo>
                  <a:cubicBezTo>
                    <a:pt x="18293" y="0"/>
                    <a:pt x="18003" y="68"/>
                    <a:pt x="17752" y="209"/>
                  </a:cubicBezTo>
                  <a:cubicBezTo>
                    <a:pt x="12220" y="2975"/>
                    <a:pt x="6597" y="5589"/>
                    <a:pt x="943" y="8143"/>
                  </a:cubicBezTo>
                  <a:cubicBezTo>
                    <a:pt x="183" y="8477"/>
                    <a:pt x="1" y="9237"/>
                    <a:pt x="487" y="9845"/>
                  </a:cubicBezTo>
                  <a:cubicBezTo>
                    <a:pt x="4287" y="14435"/>
                    <a:pt x="8086" y="19055"/>
                    <a:pt x="11885" y="23614"/>
                  </a:cubicBezTo>
                  <a:cubicBezTo>
                    <a:pt x="12258" y="24028"/>
                    <a:pt x="12827" y="24258"/>
                    <a:pt x="13392" y="24258"/>
                  </a:cubicBezTo>
                  <a:cubicBezTo>
                    <a:pt x="13657" y="24258"/>
                    <a:pt x="13922" y="24207"/>
                    <a:pt x="14165" y="24100"/>
                  </a:cubicBezTo>
                  <a:cubicBezTo>
                    <a:pt x="19819" y="21547"/>
                    <a:pt x="25472" y="18933"/>
                    <a:pt x="30974" y="16167"/>
                  </a:cubicBezTo>
                  <a:cubicBezTo>
                    <a:pt x="31673" y="15772"/>
                    <a:pt x="31886" y="14982"/>
                    <a:pt x="31339" y="14374"/>
                  </a:cubicBezTo>
                  <a:cubicBezTo>
                    <a:pt x="27539" y="9784"/>
                    <a:pt x="23740" y="5164"/>
                    <a:pt x="19940" y="605"/>
                  </a:cubicBezTo>
                  <a:cubicBezTo>
                    <a:pt x="19629" y="215"/>
                    <a:pt x="19105" y="0"/>
                    <a:pt x="1858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1205;p24"/>
            <p:cNvSpPr/>
            <p:nvPr/>
          </p:nvSpPr>
          <p:spPr>
            <a:xfrm>
              <a:off x="6745161" y="2289035"/>
              <a:ext cx="561988" cy="480658"/>
            </a:xfrm>
            <a:custGeom>
              <a:avLst/>
              <a:gdLst/>
              <a:ahLst/>
              <a:cxnLst/>
              <a:rect l="l" t="t" r="r" b="b"/>
              <a:pathLst>
                <a:path w="31917" h="24230" extrusionOk="0">
                  <a:moveTo>
                    <a:pt x="18538" y="0"/>
                  </a:moveTo>
                  <a:cubicBezTo>
                    <a:pt x="18266" y="0"/>
                    <a:pt x="17995" y="51"/>
                    <a:pt x="17752" y="158"/>
                  </a:cubicBezTo>
                  <a:cubicBezTo>
                    <a:pt x="12098" y="2712"/>
                    <a:pt x="6444" y="5326"/>
                    <a:pt x="912" y="8092"/>
                  </a:cubicBezTo>
                  <a:cubicBezTo>
                    <a:pt x="213" y="8487"/>
                    <a:pt x="1" y="9277"/>
                    <a:pt x="548" y="9885"/>
                  </a:cubicBezTo>
                  <a:cubicBezTo>
                    <a:pt x="4347" y="14475"/>
                    <a:pt x="8147" y="19064"/>
                    <a:pt x="11946" y="23624"/>
                  </a:cubicBezTo>
                  <a:cubicBezTo>
                    <a:pt x="12269" y="24007"/>
                    <a:pt x="12819" y="24229"/>
                    <a:pt x="13356" y="24229"/>
                  </a:cubicBezTo>
                  <a:cubicBezTo>
                    <a:pt x="13629" y="24229"/>
                    <a:pt x="13899" y="24172"/>
                    <a:pt x="14135" y="24049"/>
                  </a:cubicBezTo>
                  <a:cubicBezTo>
                    <a:pt x="19667" y="21283"/>
                    <a:pt x="25290" y="18669"/>
                    <a:pt x="30974" y="16116"/>
                  </a:cubicBezTo>
                  <a:cubicBezTo>
                    <a:pt x="31734" y="15782"/>
                    <a:pt x="31916" y="15022"/>
                    <a:pt x="31430" y="14414"/>
                  </a:cubicBezTo>
                  <a:cubicBezTo>
                    <a:pt x="27630" y="9824"/>
                    <a:pt x="23831" y="5204"/>
                    <a:pt x="20031" y="645"/>
                  </a:cubicBezTo>
                  <a:cubicBezTo>
                    <a:pt x="19700" y="231"/>
                    <a:pt x="19116" y="0"/>
                    <a:pt x="1853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1206;p24"/>
            <p:cNvSpPr/>
            <p:nvPr/>
          </p:nvSpPr>
          <p:spPr>
            <a:xfrm>
              <a:off x="6297201" y="2559081"/>
              <a:ext cx="524519" cy="528823"/>
            </a:xfrm>
            <a:custGeom>
              <a:avLst/>
              <a:gdLst/>
              <a:ahLst/>
              <a:cxnLst/>
              <a:rect l="l" t="t" r="r" b="b"/>
              <a:pathLst>
                <a:path w="29789" h="26658" extrusionOk="0">
                  <a:moveTo>
                    <a:pt x="16537" y="1"/>
                  </a:moveTo>
                  <a:cubicBezTo>
                    <a:pt x="16250" y="1"/>
                    <a:pt x="15965" y="71"/>
                    <a:pt x="15715" y="223"/>
                  </a:cubicBezTo>
                  <a:cubicBezTo>
                    <a:pt x="10487" y="3293"/>
                    <a:pt x="5441" y="6637"/>
                    <a:pt x="730" y="10375"/>
                  </a:cubicBezTo>
                  <a:cubicBezTo>
                    <a:pt x="122" y="10862"/>
                    <a:pt x="0" y="11774"/>
                    <a:pt x="517" y="12382"/>
                  </a:cubicBezTo>
                  <a:cubicBezTo>
                    <a:pt x="4317" y="16971"/>
                    <a:pt x="8116" y="21591"/>
                    <a:pt x="11915" y="26151"/>
                  </a:cubicBezTo>
                  <a:cubicBezTo>
                    <a:pt x="12203" y="26488"/>
                    <a:pt x="12593" y="26657"/>
                    <a:pt x="12998" y="26657"/>
                  </a:cubicBezTo>
                  <a:cubicBezTo>
                    <a:pt x="13322" y="26657"/>
                    <a:pt x="13655" y="26549"/>
                    <a:pt x="13952" y="26333"/>
                  </a:cubicBezTo>
                  <a:cubicBezTo>
                    <a:pt x="18663" y="22594"/>
                    <a:pt x="23679" y="19251"/>
                    <a:pt x="28937" y="16181"/>
                  </a:cubicBezTo>
                  <a:cubicBezTo>
                    <a:pt x="29636" y="15755"/>
                    <a:pt x="29788" y="14965"/>
                    <a:pt x="29302" y="14357"/>
                  </a:cubicBezTo>
                  <a:cubicBezTo>
                    <a:pt x="25502" y="9768"/>
                    <a:pt x="21703" y="5178"/>
                    <a:pt x="17903" y="618"/>
                  </a:cubicBezTo>
                  <a:cubicBezTo>
                    <a:pt x="17572" y="228"/>
                    <a:pt x="17052" y="1"/>
                    <a:pt x="16537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1207;p24"/>
            <p:cNvSpPr/>
            <p:nvPr/>
          </p:nvSpPr>
          <p:spPr>
            <a:xfrm>
              <a:off x="5945027" y="2915160"/>
              <a:ext cx="451728" cy="623943"/>
            </a:xfrm>
            <a:custGeom>
              <a:avLst/>
              <a:gdLst/>
              <a:ahLst/>
              <a:cxnLst/>
              <a:rect l="l" t="t" r="r" b="b"/>
              <a:pathLst>
                <a:path w="25655" h="31453" extrusionOk="0">
                  <a:moveTo>
                    <a:pt x="12776" y="0"/>
                  </a:moveTo>
                  <a:cubicBezTo>
                    <a:pt x="12440" y="0"/>
                    <a:pt x="12098" y="130"/>
                    <a:pt x="11825" y="389"/>
                  </a:cubicBezTo>
                  <a:cubicBezTo>
                    <a:pt x="7600" y="4705"/>
                    <a:pt x="3770" y="9508"/>
                    <a:pt x="457" y="14918"/>
                  </a:cubicBezTo>
                  <a:cubicBezTo>
                    <a:pt x="1" y="15617"/>
                    <a:pt x="92" y="16712"/>
                    <a:pt x="578" y="17319"/>
                  </a:cubicBezTo>
                  <a:cubicBezTo>
                    <a:pt x="4378" y="21909"/>
                    <a:pt x="8177" y="26499"/>
                    <a:pt x="11977" y="31058"/>
                  </a:cubicBezTo>
                  <a:cubicBezTo>
                    <a:pt x="12218" y="31326"/>
                    <a:pt x="12501" y="31453"/>
                    <a:pt x="12775" y="31453"/>
                  </a:cubicBezTo>
                  <a:cubicBezTo>
                    <a:pt x="13123" y="31453"/>
                    <a:pt x="13458" y="31250"/>
                    <a:pt x="13679" y="30876"/>
                  </a:cubicBezTo>
                  <a:cubicBezTo>
                    <a:pt x="16992" y="25465"/>
                    <a:pt x="20822" y="20663"/>
                    <a:pt x="25047" y="16347"/>
                  </a:cubicBezTo>
                  <a:cubicBezTo>
                    <a:pt x="25625" y="15800"/>
                    <a:pt x="25655" y="14827"/>
                    <a:pt x="25169" y="14219"/>
                  </a:cubicBezTo>
                  <a:cubicBezTo>
                    <a:pt x="21369" y="9629"/>
                    <a:pt x="17570" y="5040"/>
                    <a:pt x="13770" y="480"/>
                  </a:cubicBezTo>
                  <a:cubicBezTo>
                    <a:pt x="13514" y="160"/>
                    <a:pt x="13149" y="0"/>
                    <a:pt x="1277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1208;p24"/>
            <p:cNvSpPr/>
            <p:nvPr/>
          </p:nvSpPr>
          <p:spPr>
            <a:xfrm>
              <a:off x="5852973" y="1121808"/>
              <a:ext cx="2507438" cy="2107397"/>
            </a:xfrm>
            <a:custGeom>
              <a:avLst/>
              <a:gdLst/>
              <a:ahLst/>
              <a:cxnLst/>
              <a:rect l="l" t="t" r="r" b="b"/>
              <a:pathLst>
                <a:path w="142405" h="106234" extrusionOk="0">
                  <a:moveTo>
                    <a:pt x="140773" y="0"/>
                  </a:moveTo>
                  <a:cubicBezTo>
                    <a:pt x="140353" y="0"/>
                    <a:pt x="139932" y="273"/>
                    <a:pt x="139639" y="791"/>
                  </a:cubicBezTo>
                  <a:cubicBezTo>
                    <a:pt x="139335" y="1277"/>
                    <a:pt x="139031" y="1824"/>
                    <a:pt x="138727" y="2311"/>
                  </a:cubicBezTo>
                  <a:cubicBezTo>
                    <a:pt x="138180" y="3222"/>
                    <a:pt x="138271" y="4529"/>
                    <a:pt x="138879" y="5289"/>
                  </a:cubicBezTo>
                  <a:cubicBezTo>
                    <a:pt x="139154" y="5605"/>
                    <a:pt x="139496" y="5766"/>
                    <a:pt x="139838" y="5766"/>
                  </a:cubicBezTo>
                  <a:cubicBezTo>
                    <a:pt x="140251" y="5766"/>
                    <a:pt x="140663" y="5529"/>
                    <a:pt x="140946" y="5046"/>
                  </a:cubicBezTo>
                  <a:cubicBezTo>
                    <a:pt x="141250" y="4560"/>
                    <a:pt x="141554" y="4043"/>
                    <a:pt x="141858" y="3526"/>
                  </a:cubicBezTo>
                  <a:cubicBezTo>
                    <a:pt x="142405" y="2615"/>
                    <a:pt x="142283" y="1247"/>
                    <a:pt x="141675" y="487"/>
                  </a:cubicBezTo>
                  <a:cubicBezTo>
                    <a:pt x="141413" y="158"/>
                    <a:pt x="141093" y="0"/>
                    <a:pt x="140773" y="0"/>
                  </a:cubicBezTo>
                  <a:close/>
                  <a:moveTo>
                    <a:pt x="135018" y="8863"/>
                  </a:moveTo>
                  <a:cubicBezTo>
                    <a:pt x="134603" y="8863"/>
                    <a:pt x="134183" y="9069"/>
                    <a:pt x="133864" y="9484"/>
                  </a:cubicBezTo>
                  <a:cubicBezTo>
                    <a:pt x="133499" y="9940"/>
                    <a:pt x="133134" y="10396"/>
                    <a:pt x="132800" y="10852"/>
                  </a:cubicBezTo>
                  <a:cubicBezTo>
                    <a:pt x="132192" y="11672"/>
                    <a:pt x="132192" y="12888"/>
                    <a:pt x="132800" y="13648"/>
                  </a:cubicBezTo>
                  <a:cubicBezTo>
                    <a:pt x="133095" y="14017"/>
                    <a:pt x="133484" y="14207"/>
                    <a:pt x="133875" y="14207"/>
                  </a:cubicBezTo>
                  <a:cubicBezTo>
                    <a:pt x="134289" y="14207"/>
                    <a:pt x="134706" y="13995"/>
                    <a:pt x="135019" y="13557"/>
                  </a:cubicBezTo>
                  <a:cubicBezTo>
                    <a:pt x="135414" y="13101"/>
                    <a:pt x="135748" y="12645"/>
                    <a:pt x="136082" y="12189"/>
                  </a:cubicBezTo>
                  <a:cubicBezTo>
                    <a:pt x="136690" y="11399"/>
                    <a:pt x="136660" y="10122"/>
                    <a:pt x="136052" y="9362"/>
                  </a:cubicBezTo>
                  <a:cubicBezTo>
                    <a:pt x="135764" y="9031"/>
                    <a:pt x="135393" y="8863"/>
                    <a:pt x="135018" y="8863"/>
                  </a:cubicBezTo>
                  <a:close/>
                  <a:moveTo>
                    <a:pt x="128347" y="16732"/>
                  </a:moveTo>
                  <a:cubicBezTo>
                    <a:pt x="127938" y="16732"/>
                    <a:pt x="127527" y="16900"/>
                    <a:pt x="127207" y="17235"/>
                  </a:cubicBezTo>
                  <a:lnTo>
                    <a:pt x="126021" y="18420"/>
                  </a:lnTo>
                  <a:cubicBezTo>
                    <a:pt x="125292" y="19119"/>
                    <a:pt x="125262" y="20244"/>
                    <a:pt x="125870" y="21004"/>
                  </a:cubicBezTo>
                  <a:cubicBezTo>
                    <a:pt x="126199" y="21415"/>
                    <a:pt x="126671" y="21631"/>
                    <a:pt x="127145" y="21631"/>
                  </a:cubicBezTo>
                  <a:cubicBezTo>
                    <a:pt x="127547" y="21631"/>
                    <a:pt x="127950" y="21476"/>
                    <a:pt x="128271" y="21156"/>
                  </a:cubicBezTo>
                  <a:cubicBezTo>
                    <a:pt x="128636" y="20761"/>
                    <a:pt x="129061" y="20396"/>
                    <a:pt x="129456" y="19970"/>
                  </a:cubicBezTo>
                  <a:cubicBezTo>
                    <a:pt x="130125" y="19241"/>
                    <a:pt x="130155" y="18086"/>
                    <a:pt x="129547" y="17326"/>
                  </a:cubicBezTo>
                  <a:cubicBezTo>
                    <a:pt x="129231" y="16930"/>
                    <a:pt x="128790" y="16732"/>
                    <a:pt x="128347" y="16732"/>
                  </a:cubicBezTo>
                  <a:close/>
                  <a:moveTo>
                    <a:pt x="120944" y="23601"/>
                  </a:moveTo>
                  <a:cubicBezTo>
                    <a:pt x="120542" y="23601"/>
                    <a:pt x="120132" y="23739"/>
                    <a:pt x="119790" y="24013"/>
                  </a:cubicBezTo>
                  <a:cubicBezTo>
                    <a:pt x="119365" y="24378"/>
                    <a:pt x="118909" y="24742"/>
                    <a:pt x="118514" y="25077"/>
                  </a:cubicBezTo>
                  <a:cubicBezTo>
                    <a:pt x="117754" y="25685"/>
                    <a:pt x="117632" y="26779"/>
                    <a:pt x="118240" y="27539"/>
                  </a:cubicBezTo>
                  <a:cubicBezTo>
                    <a:pt x="118605" y="27973"/>
                    <a:pt x="119119" y="28199"/>
                    <a:pt x="119635" y="28199"/>
                  </a:cubicBezTo>
                  <a:cubicBezTo>
                    <a:pt x="120021" y="28199"/>
                    <a:pt x="120407" y="28073"/>
                    <a:pt x="120733" y="27812"/>
                  </a:cubicBezTo>
                  <a:cubicBezTo>
                    <a:pt x="121158" y="27448"/>
                    <a:pt x="121614" y="27083"/>
                    <a:pt x="122040" y="26749"/>
                  </a:cubicBezTo>
                  <a:cubicBezTo>
                    <a:pt x="122800" y="26141"/>
                    <a:pt x="122860" y="24986"/>
                    <a:pt x="122252" y="24226"/>
                  </a:cubicBezTo>
                  <a:cubicBezTo>
                    <a:pt x="121918" y="23808"/>
                    <a:pt x="121437" y="23601"/>
                    <a:pt x="120944" y="23601"/>
                  </a:cubicBezTo>
                  <a:close/>
                  <a:moveTo>
                    <a:pt x="112883" y="29711"/>
                  </a:moveTo>
                  <a:cubicBezTo>
                    <a:pt x="112495" y="29711"/>
                    <a:pt x="112102" y="29825"/>
                    <a:pt x="111766" y="30062"/>
                  </a:cubicBezTo>
                  <a:cubicBezTo>
                    <a:pt x="111280" y="30396"/>
                    <a:pt x="110824" y="30700"/>
                    <a:pt x="110368" y="31004"/>
                  </a:cubicBezTo>
                  <a:cubicBezTo>
                    <a:pt x="109577" y="31581"/>
                    <a:pt x="109425" y="32585"/>
                    <a:pt x="110033" y="33344"/>
                  </a:cubicBezTo>
                  <a:cubicBezTo>
                    <a:pt x="110407" y="33793"/>
                    <a:pt x="110987" y="34034"/>
                    <a:pt x="111569" y="34034"/>
                  </a:cubicBezTo>
                  <a:cubicBezTo>
                    <a:pt x="111934" y="34034"/>
                    <a:pt x="112300" y="33939"/>
                    <a:pt x="112617" y="33740"/>
                  </a:cubicBezTo>
                  <a:cubicBezTo>
                    <a:pt x="113103" y="33436"/>
                    <a:pt x="113559" y="33101"/>
                    <a:pt x="114015" y="32797"/>
                  </a:cubicBezTo>
                  <a:cubicBezTo>
                    <a:pt x="114836" y="32220"/>
                    <a:pt x="114957" y="31156"/>
                    <a:pt x="114350" y="30396"/>
                  </a:cubicBezTo>
                  <a:cubicBezTo>
                    <a:pt x="113991" y="29948"/>
                    <a:pt x="113441" y="29711"/>
                    <a:pt x="112883" y="29711"/>
                  </a:cubicBezTo>
                  <a:close/>
                  <a:moveTo>
                    <a:pt x="104323" y="35202"/>
                  </a:moveTo>
                  <a:cubicBezTo>
                    <a:pt x="103955" y="35202"/>
                    <a:pt x="103584" y="35291"/>
                    <a:pt x="103255" y="35472"/>
                  </a:cubicBezTo>
                  <a:cubicBezTo>
                    <a:pt x="102769" y="35746"/>
                    <a:pt x="102282" y="36050"/>
                    <a:pt x="101796" y="36323"/>
                  </a:cubicBezTo>
                  <a:cubicBezTo>
                    <a:pt x="100915" y="36810"/>
                    <a:pt x="100732" y="37813"/>
                    <a:pt x="101340" y="38572"/>
                  </a:cubicBezTo>
                  <a:cubicBezTo>
                    <a:pt x="101708" y="39056"/>
                    <a:pt x="102346" y="39306"/>
                    <a:pt x="102982" y="39306"/>
                  </a:cubicBezTo>
                  <a:cubicBezTo>
                    <a:pt x="103344" y="39306"/>
                    <a:pt x="103706" y="39225"/>
                    <a:pt x="104015" y="39059"/>
                  </a:cubicBezTo>
                  <a:cubicBezTo>
                    <a:pt x="104532" y="38785"/>
                    <a:pt x="105018" y="38512"/>
                    <a:pt x="105504" y="38208"/>
                  </a:cubicBezTo>
                  <a:cubicBezTo>
                    <a:pt x="106386" y="37721"/>
                    <a:pt x="106538" y="36688"/>
                    <a:pt x="105930" y="35928"/>
                  </a:cubicBezTo>
                  <a:cubicBezTo>
                    <a:pt x="105549" y="35452"/>
                    <a:pt x="104941" y="35202"/>
                    <a:pt x="104323" y="35202"/>
                  </a:cubicBezTo>
                  <a:close/>
                  <a:moveTo>
                    <a:pt x="95248" y="40106"/>
                  </a:moveTo>
                  <a:cubicBezTo>
                    <a:pt x="94902" y="40106"/>
                    <a:pt x="94559" y="40180"/>
                    <a:pt x="94258" y="40335"/>
                  </a:cubicBezTo>
                  <a:cubicBezTo>
                    <a:pt x="93772" y="40609"/>
                    <a:pt x="93225" y="40883"/>
                    <a:pt x="92738" y="41156"/>
                  </a:cubicBezTo>
                  <a:cubicBezTo>
                    <a:pt x="91826" y="41612"/>
                    <a:pt x="91644" y="42554"/>
                    <a:pt x="92252" y="43314"/>
                  </a:cubicBezTo>
                  <a:cubicBezTo>
                    <a:pt x="92679" y="43823"/>
                    <a:pt x="93365" y="44100"/>
                    <a:pt x="94037" y="44100"/>
                  </a:cubicBezTo>
                  <a:cubicBezTo>
                    <a:pt x="94368" y="44100"/>
                    <a:pt x="94696" y="44032"/>
                    <a:pt x="94987" y="43892"/>
                  </a:cubicBezTo>
                  <a:cubicBezTo>
                    <a:pt x="95474" y="43618"/>
                    <a:pt x="96021" y="43345"/>
                    <a:pt x="96507" y="43071"/>
                  </a:cubicBezTo>
                  <a:cubicBezTo>
                    <a:pt x="97419" y="42615"/>
                    <a:pt x="97602" y="41642"/>
                    <a:pt x="96994" y="40883"/>
                  </a:cubicBezTo>
                  <a:cubicBezTo>
                    <a:pt x="96593" y="40382"/>
                    <a:pt x="95916" y="40106"/>
                    <a:pt x="95248" y="40106"/>
                  </a:cubicBezTo>
                  <a:close/>
                  <a:moveTo>
                    <a:pt x="86038" y="44739"/>
                  </a:moveTo>
                  <a:cubicBezTo>
                    <a:pt x="85683" y="44739"/>
                    <a:pt x="85329" y="44810"/>
                    <a:pt x="85018" y="44956"/>
                  </a:cubicBezTo>
                  <a:cubicBezTo>
                    <a:pt x="84501" y="45168"/>
                    <a:pt x="83984" y="45442"/>
                    <a:pt x="83468" y="45655"/>
                  </a:cubicBezTo>
                  <a:cubicBezTo>
                    <a:pt x="82556" y="46080"/>
                    <a:pt x="82312" y="47022"/>
                    <a:pt x="82920" y="47782"/>
                  </a:cubicBezTo>
                  <a:cubicBezTo>
                    <a:pt x="83354" y="48299"/>
                    <a:pt x="84070" y="48591"/>
                    <a:pt x="84770" y="48591"/>
                  </a:cubicBezTo>
                  <a:cubicBezTo>
                    <a:pt x="85099" y="48591"/>
                    <a:pt x="85425" y="48526"/>
                    <a:pt x="85717" y="48390"/>
                  </a:cubicBezTo>
                  <a:cubicBezTo>
                    <a:pt x="86234" y="48177"/>
                    <a:pt x="86720" y="47904"/>
                    <a:pt x="87267" y="47691"/>
                  </a:cubicBezTo>
                  <a:cubicBezTo>
                    <a:pt x="88179" y="47235"/>
                    <a:pt x="88392" y="46263"/>
                    <a:pt x="87784" y="45503"/>
                  </a:cubicBezTo>
                  <a:cubicBezTo>
                    <a:pt x="87403" y="45002"/>
                    <a:pt x="86720" y="44739"/>
                    <a:pt x="86038" y="44739"/>
                  </a:cubicBezTo>
                  <a:close/>
                  <a:moveTo>
                    <a:pt x="76549" y="49041"/>
                  </a:moveTo>
                  <a:cubicBezTo>
                    <a:pt x="76216" y="49041"/>
                    <a:pt x="75887" y="49105"/>
                    <a:pt x="75595" y="49241"/>
                  </a:cubicBezTo>
                  <a:cubicBezTo>
                    <a:pt x="75078" y="49515"/>
                    <a:pt x="74531" y="49728"/>
                    <a:pt x="74014" y="49971"/>
                  </a:cubicBezTo>
                  <a:cubicBezTo>
                    <a:pt x="73103" y="50366"/>
                    <a:pt x="72859" y="51339"/>
                    <a:pt x="73467" y="52099"/>
                  </a:cubicBezTo>
                  <a:cubicBezTo>
                    <a:pt x="73881" y="52616"/>
                    <a:pt x="74591" y="52894"/>
                    <a:pt x="75309" y="52894"/>
                  </a:cubicBezTo>
                  <a:cubicBezTo>
                    <a:pt x="75645" y="52894"/>
                    <a:pt x="75984" y="52833"/>
                    <a:pt x="76294" y="52706"/>
                  </a:cubicBezTo>
                  <a:cubicBezTo>
                    <a:pt x="76811" y="52433"/>
                    <a:pt x="77358" y="52190"/>
                    <a:pt x="77875" y="51977"/>
                  </a:cubicBezTo>
                  <a:cubicBezTo>
                    <a:pt x="78787" y="51551"/>
                    <a:pt x="79030" y="50609"/>
                    <a:pt x="78422" y="49849"/>
                  </a:cubicBezTo>
                  <a:cubicBezTo>
                    <a:pt x="77988" y="49332"/>
                    <a:pt x="77258" y="49041"/>
                    <a:pt x="76549" y="49041"/>
                  </a:cubicBezTo>
                  <a:close/>
                  <a:moveTo>
                    <a:pt x="67059" y="53296"/>
                  </a:moveTo>
                  <a:cubicBezTo>
                    <a:pt x="66729" y="53296"/>
                    <a:pt x="66403" y="53361"/>
                    <a:pt x="66112" y="53497"/>
                  </a:cubicBezTo>
                  <a:cubicBezTo>
                    <a:pt x="65564" y="53770"/>
                    <a:pt x="65048" y="53983"/>
                    <a:pt x="64501" y="54196"/>
                  </a:cubicBezTo>
                  <a:cubicBezTo>
                    <a:pt x="63589" y="54621"/>
                    <a:pt x="63376" y="55594"/>
                    <a:pt x="63984" y="56354"/>
                  </a:cubicBezTo>
                  <a:cubicBezTo>
                    <a:pt x="64398" y="56871"/>
                    <a:pt x="65107" y="57149"/>
                    <a:pt x="65816" y="57149"/>
                  </a:cubicBezTo>
                  <a:cubicBezTo>
                    <a:pt x="66148" y="57149"/>
                    <a:pt x="66479" y="57088"/>
                    <a:pt x="66780" y="56962"/>
                  </a:cubicBezTo>
                  <a:cubicBezTo>
                    <a:pt x="67327" y="56688"/>
                    <a:pt x="67844" y="56445"/>
                    <a:pt x="68391" y="56232"/>
                  </a:cubicBezTo>
                  <a:cubicBezTo>
                    <a:pt x="69303" y="55807"/>
                    <a:pt x="69516" y="54865"/>
                    <a:pt x="68908" y="54105"/>
                  </a:cubicBezTo>
                  <a:cubicBezTo>
                    <a:pt x="68474" y="53588"/>
                    <a:pt x="67759" y="53296"/>
                    <a:pt x="67059" y="53296"/>
                  </a:cubicBezTo>
                  <a:close/>
                  <a:moveTo>
                    <a:pt x="57602" y="57626"/>
                  </a:moveTo>
                  <a:cubicBezTo>
                    <a:pt x="57275" y="57626"/>
                    <a:pt x="56950" y="57687"/>
                    <a:pt x="56658" y="57813"/>
                  </a:cubicBezTo>
                  <a:cubicBezTo>
                    <a:pt x="56111" y="58056"/>
                    <a:pt x="55625" y="58330"/>
                    <a:pt x="55078" y="58542"/>
                  </a:cubicBezTo>
                  <a:cubicBezTo>
                    <a:pt x="54166" y="58998"/>
                    <a:pt x="53953" y="59941"/>
                    <a:pt x="54561" y="60700"/>
                  </a:cubicBezTo>
                  <a:cubicBezTo>
                    <a:pt x="54988" y="61209"/>
                    <a:pt x="55674" y="61500"/>
                    <a:pt x="56355" y="61500"/>
                  </a:cubicBezTo>
                  <a:cubicBezTo>
                    <a:pt x="56691" y="61500"/>
                    <a:pt x="57026" y="61429"/>
                    <a:pt x="57327" y="61278"/>
                  </a:cubicBezTo>
                  <a:cubicBezTo>
                    <a:pt x="57874" y="61065"/>
                    <a:pt x="58361" y="60792"/>
                    <a:pt x="58877" y="60548"/>
                  </a:cubicBezTo>
                  <a:cubicBezTo>
                    <a:pt x="59789" y="60153"/>
                    <a:pt x="60032" y="59181"/>
                    <a:pt x="59425" y="58421"/>
                  </a:cubicBezTo>
                  <a:cubicBezTo>
                    <a:pt x="59011" y="57903"/>
                    <a:pt x="58301" y="57626"/>
                    <a:pt x="57602" y="57626"/>
                  </a:cubicBezTo>
                  <a:close/>
                  <a:moveTo>
                    <a:pt x="48375" y="62087"/>
                  </a:moveTo>
                  <a:cubicBezTo>
                    <a:pt x="48035" y="62087"/>
                    <a:pt x="47694" y="62158"/>
                    <a:pt x="47388" y="62311"/>
                  </a:cubicBezTo>
                  <a:cubicBezTo>
                    <a:pt x="46871" y="62585"/>
                    <a:pt x="46354" y="62828"/>
                    <a:pt x="45868" y="63102"/>
                  </a:cubicBezTo>
                  <a:cubicBezTo>
                    <a:pt x="44926" y="63558"/>
                    <a:pt x="44743" y="64561"/>
                    <a:pt x="45351" y="65321"/>
                  </a:cubicBezTo>
                  <a:cubicBezTo>
                    <a:pt x="45739" y="65805"/>
                    <a:pt x="46399" y="66067"/>
                    <a:pt x="47047" y="66067"/>
                  </a:cubicBezTo>
                  <a:cubicBezTo>
                    <a:pt x="47415" y="66067"/>
                    <a:pt x="47779" y="65983"/>
                    <a:pt x="48087" y="65807"/>
                  </a:cubicBezTo>
                  <a:cubicBezTo>
                    <a:pt x="48604" y="65533"/>
                    <a:pt x="49120" y="65260"/>
                    <a:pt x="49607" y="64986"/>
                  </a:cubicBezTo>
                  <a:cubicBezTo>
                    <a:pt x="50519" y="64561"/>
                    <a:pt x="50731" y="63588"/>
                    <a:pt x="50123" y="62828"/>
                  </a:cubicBezTo>
                  <a:cubicBezTo>
                    <a:pt x="49720" y="62364"/>
                    <a:pt x="49048" y="62087"/>
                    <a:pt x="48375" y="62087"/>
                  </a:cubicBezTo>
                  <a:close/>
                  <a:moveTo>
                    <a:pt x="39405" y="66914"/>
                  </a:moveTo>
                  <a:cubicBezTo>
                    <a:pt x="39042" y="66914"/>
                    <a:pt x="38679" y="66999"/>
                    <a:pt x="38360" y="67175"/>
                  </a:cubicBezTo>
                  <a:cubicBezTo>
                    <a:pt x="37874" y="67448"/>
                    <a:pt x="37388" y="67691"/>
                    <a:pt x="36901" y="67995"/>
                  </a:cubicBezTo>
                  <a:cubicBezTo>
                    <a:pt x="36020" y="68512"/>
                    <a:pt x="35868" y="69515"/>
                    <a:pt x="36476" y="70275"/>
                  </a:cubicBezTo>
                  <a:cubicBezTo>
                    <a:pt x="36858" y="70753"/>
                    <a:pt x="37480" y="71014"/>
                    <a:pt x="38094" y="71014"/>
                  </a:cubicBezTo>
                  <a:cubicBezTo>
                    <a:pt x="38456" y="71014"/>
                    <a:pt x="38815" y="70923"/>
                    <a:pt x="39120" y="70731"/>
                  </a:cubicBezTo>
                  <a:cubicBezTo>
                    <a:pt x="39637" y="70488"/>
                    <a:pt x="40123" y="70184"/>
                    <a:pt x="40610" y="69910"/>
                  </a:cubicBezTo>
                  <a:cubicBezTo>
                    <a:pt x="41491" y="69424"/>
                    <a:pt x="41673" y="68421"/>
                    <a:pt x="41066" y="67661"/>
                  </a:cubicBezTo>
                  <a:cubicBezTo>
                    <a:pt x="40678" y="67176"/>
                    <a:pt x="40043" y="66914"/>
                    <a:pt x="39405" y="66914"/>
                  </a:cubicBezTo>
                  <a:close/>
                  <a:moveTo>
                    <a:pt x="30857" y="72137"/>
                  </a:moveTo>
                  <a:cubicBezTo>
                    <a:pt x="30466" y="72137"/>
                    <a:pt x="30070" y="72244"/>
                    <a:pt x="29728" y="72464"/>
                  </a:cubicBezTo>
                  <a:cubicBezTo>
                    <a:pt x="29242" y="72768"/>
                    <a:pt x="28786" y="73102"/>
                    <a:pt x="28330" y="73406"/>
                  </a:cubicBezTo>
                  <a:cubicBezTo>
                    <a:pt x="27509" y="73983"/>
                    <a:pt x="27387" y="75047"/>
                    <a:pt x="27995" y="75807"/>
                  </a:cubicBezTo>
                  <a:cubicBezTo>
                    <a:pt x="28372" y="76256"/>
                    <a:pt x="28929" y="76492"/>
                    <a:pt x="29490" y="76492"/>
                  </a:cubicBezTo>
                  <a:cubicBezTo>
                    <a:pt x="29881" y="76492"/>
                    <a:pt x="30273" y="76378"/>
                    <a:pt x="30609" y="76141"/>
                  </a:cubicBezTo>
                  <a:cubicBezTo>
                    <a:pt x="31126" y="75807"/>
                    <a:pt x="31582" y="75503"/>
                    <a:pt x="32008" y="75199"/>
                  </a:cubicBezTo>
                  <a:cubicBezTo>
                    <a:pt x="32828" y="74622"/>
                    <a:pt x="32980" y="73588"/>
                    <a:pt x="32372" y="72828"/>
                  </a:cubicBezTo>
                  <a:cubicBezTo>
                    <a:pt x="32009" y="72374"/>
                    <a:pt x="31438" y="72137"/>
                    <a:pt x="30857" y="72137"/>
                  </a:cubicBezTo>
                  <a:close/>
                  <a:moveTo>
                    <a:pt x="22732" y="77973"/>
                  </a:moveTo>
                  <a:cubicBezTo>
                    <a:pt x="22335" y="77973"/>
                    <a:pt x="21938" y="78100"/>
                    <a:pt x="21612" y="78360"/>
                  </a:cubicBezTo>
                  <a:cubicBezTo>
                    <a:pt x="21187" y="78725"/>
                    <a:pt x="20731" y="79090"/>
                    <a:pt x="20336" y="79424"/>
                  </a:cubicBezTo>
                  <a:cubicBezTo>
                    <a:pt x="19576" y="80062"/>
                    <a:pt x="19485" y="81187"/>
                    <a:pt x="20092" y="81947"/>
                  </a:cubicBezTo>
                  <a:cubicBezTo>
                    <a:pt x="20432" y="82371"/>
                    <a:pt x="20923" y="82596"/>
                    <a:pt x="21422" y="82596"/>
                  </a:cubicBezTo>
                  <a:cubicBezTo>
                    <a:pt x="21818" y="82596"/>
                    <a:pt x="22219" y="82455"/>
                    <a:pt x="22555" y="82160"/>
                  </a:cubicBezTo>
                  <a:cubicBezTo>
                    <a:pt x="22980" y="81795"/>
                    <a:pt x="23436" y="81461"/>
                    <a:pt x="23862" y="81096"/>
                  </a:cubicBezTo>
                  <a:cubicBezTo>
                    <a:pt x="24621" y="80488"/>
                    <a:pt x="24743" y="79394"/>
                    <a:pt x="24135" y="78634"/>
                  </a:cubicBezTo>
                  <a:cubicBezTo>
                    <a:pt x="23787" y="78199"/>
                    <a:pt x="23261" y="77973"/>
                    <a:pt x="22732" y="77973"/>
                  </a:cubicBezTo>
                  <a:close/>
                  <a:moveTo>
                    <a:pt x="15244" y="84586"/>
                  </a:moveTo>
                  <a:cubicBezTo>
                    <a:pt x="14833" y="84586"/>
                    <a:pt x="14421" y="84747"/>
                    <a:pt x="14105" y="85078"/>
                  </a:cubicBezTo>
                  <a:cubicBezTo>
                    <a:pt x="13709" y="85442"/>
                    <a:pt x="13284" y="85838"/>
                    <a:pt x="12919" y="86233"/>
                  </a:cubicBezTo>
                  <a:cubicBezTo>
                    <a:pt x="12220" y="86962"/>
                    <a:pt x="12190" y="88148"/>
                    <a:pt x="12797" y="88908"/>
                  </a:cubicBezTo>
                  <a:cubicBezTo>
                    <a:pt x="13123" y="89295"/>
                    <a:pt x="13559" y="89493"/>
                    <a:pt x="13997" y="89493"/>
                  </a:cubicBezTo>
                  <a:cubicBezTo>
                    <a:pt x="14418" y="89493"/>
                    <a:pt x="14841" y="89310"/>
                    <a:pt x="15168" y="88938"/>
                  </a:cubicBezTo>
                  <a:lnTo>
                    <a:pt x="16323" y="87753"/>
                  </a:lnTo>
                  <a:cubicBezTo>
                    <a:pt x="17053" y="87084"/>
                    <a:pt x="17083" y="85929"/>
                    <a:pt x="16475" y="85169"/>
                  </a:cubicBezTo>
                  <a:cubicBezTo>
                    <a:pt x="16155" y="84785"/>
                    <a:pt x="15700" y="84586"/>
                    <a:pt x="15244" y="84586"/>
                  </a:cubicBezTo>
                  <a:close/>
                  <a:moveTo>
                    <a:pt x="8467" y="92019"/>
                  </a:moveTo>
                  <a:cubicBezTo>
                    <a:pt x="8049" y="92019"/>
                    <a:pt x="7633" y="92217"/>
                    <a:pt x="7326" y="92616"/>
                  </a:cubicBezTo>
                  <a:cubicBezTo>
                    <a:pt x="6962" y="93072"/>
                    <a:pt x="6597" y="93528"/>
                    <a:pt x="6262" y="93984"/>
                  </a:cubicBezTo>
                  <a:cubicBezTo>
                    <a:pt x="5655" y="94804"/>
                    <a:pt x="5685" y="96051"/>
                    <a:pt x="6293" y="96810"/>
                  </a:cubicBezTo>
                  <a:cubicBezTo>
                    <a:pt x="6610" y="97157"/>
                    <a:pt x="6996" y="97325"/>
                    <a:pt x="7379" y="97325"/>
                  </a:cubicBezTo>
                  <a:cubicBezTo>
                    <a:pt x="7803" y="97325"/>
                    <a:pt x="8223" y="97119"/>
                    <a:pt x="8542" y="96719"/>
                  </a:cubicBezTo>
                  <a:cubicBezTo>
                    <a:pt x="8876" y="96263"/>
                    <a:pt x="9272" y="95807"/>
                    <a:pt x="9606" y="95351"/>
                  </a:cubicBezTo>
                  <a:cubicBezTo>
                    <a:pt x="10214" y="94561"/>
                    <a:pt x="10214" y="93345"/>
                    <a:pt x="9606" y="92585"/>
                  </a:cubicBezTo>
                  <a:cubicBezTo>
                    <a:pt x="9290" y="92209"/>
                    <a:pt x="8877" y="92019"/>
                    <a:pt x="8467" y="92019"/>
                  </a:cubicBezTo>
                  <a:close/>
                  <a:moveTo>
                    <a:pt x="2587" y="100443"/>
                  </a:moveTo>
                  <a:cubicBezTo>
                    <a:pt x="2159" y="100443"/>
                    <a:pt x="1733" y="100698"/>
                    <a:pt x="1430" y="101187"/>
                  </a:cubicBezTo>
                  <a:cubicBezTo>
                    <a:pt x="1126" y="101674"/>
                    <a:pt x="822" y="102160"/>
                    <a:pt x="518" y="102707"/>
                  </a:cubicBezTo>
                  <a:cubicBezTo>
                    <a:pt x="1" y="103619"/>
                    <a:pt x="92" y="104987"/>
                    <a:pt x="730" y="105747"/>
                  </a:cubicBezTo>
                  <a:cubicBezTo>
                    <a:pt x="993" y="106075"/>
                    <a:pt x="1313" y="106233"/>
                    <a:pt x="1635" y="106233"/>
                  </a:cubicBezTo>
                  <a:cubicBezTo>
                    <a:pt x="2058" y="106233"/>
                    <a:pt x="2487" y="105960"/>
                    <a:pt x="2797" y="105443"/>
                  </a:cubicBezTo>
                  <a:cubicBezTo>
                    <a:pt x="3101" y="104926"/>
                    <a:pt x="3405" y="104409"/>
                    <a:pt x="3709" y="103923"/>
                  </a:cubicBezTo>
                  <a:cubicBezTo>
                    <a:pt x="4256" y="102981"/>
                    <a:pt x="4165" y="101704"/>
                    <a:pt x="3557" y="100944"/>
                  </a:cubicBezTo>
                  <a:cubicBezTo>
                    <a:pt x="3273" y="100606"/>
                    <a:pt x="2929" y="100443"/>
                    <a:pt x="2587" y="10044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1209;p24"/>
            <p:cNvSpPr/>
            <p:nvPr/>
          </p:nvSpPr>
          <p:spPr>
            <a:xfrm>
              <a:off x="6188560" y="1578244"/>
              <a:ext cx="2507421" cy="2107397"/>
            </a:xfrm>
            <a:custGeom>
              <a:avLst/>
              <a:gdLst/>
              <a:ahLst/>
              <a:cxnLst/>
              <a:rect l="l" t="t" r="r" b="b"/>
              <a:pathLst>
                <a:path w="142404" h="106234" extrusionOk="0">
                  <a:moveTo>
                    <a:pt x="140800" y="1"/>
                  </a:moveTo>
                  <a:cubicBezTo>
                    <a:pt x="140377" y="1"/>
                    <a:pt x="139949" y="274"/>
                    <a:pt x="139638" y="791"/>
                  </a:cubicBezTo>
                  <a:cubicBezTo>
                    <a:pt x="139334" y="1308"/>
                    <a:pt x="139030" y="1825"/>
                    <a:pt x="138726" y="2311"/>
                  </a:cubicBezTo>
                  <a:cubicBezTo>
                    <a:pt x="138209" y="3253"/>
                    <a:pt x="138270" y="4530"/>
                    <a:pt x="138878" y="5290"/>
                  </a:cubicBezTo>
                  <a:cubicBezTo>
                    <a:pt x="139148" y="5628"/>
                    <a:pt x="139485" y="5791"/>
                    <a:pt x="139823" y="5791"/>
                  </a:cubicBezTo>
                  <a:cubicBezTo>
                    <a:pt x="140246" y="5791"/>
                    <a:pt x="140671" y="5536"/>
                    <a:pt x="140975" y="5047"/>
                  </a:cubicBezTo>
                  <a:cubicBezTo>
                    <a:pt x="141279" y="4560"/>
                    <a:pt x="141583" y="4074"/>
                    <a:pt x="141887" y="3527"/>
                  </a:cubicBezTo>
                  <a:cubicBezTo>
                    <a:pt x="142404" y="2615"/>
                    <a:pt x="142313" y="1247"/>
                    <a:pt x="141705" y="487"/>
                  </a:cubicBezTo>
                  <a:cubicBezTo>
                    <a:pt x="141442" y="159"/>
                    <a:pt x="141122" y="1"/>
                    <a:pt x="140800" y="1"/>
                  </a:cubicBezTo>
                  <a:close/>
                  <a:moveTo>
                    <a:pt x="134998" y="8882"/>
                  </a:moveTo>
                  <a:cubicBezTo>
                    <a:pt x="134579" y="8882"/>
                    <a:pt x="134154" y="9096"/>
                    <a:pt x="133832" y="9515"/>
                  </a:cubicBezTo>
                  <a:cubicBezTo>
                    <a:pt x="133498" y="9971"/>
                    <a:pt x="133103" y="10427"/>
                    <a:pt x="132768" y="10883"/>
                  </a:cubicBezTo>
                  <a:cubicBezTo>
                    <a:pt x="132161" y="11673"/>
                    <a:pt x="132161" y="12889"/>
                    <a:pt x="132768" y="13649"/>
                  </a:cubicBezTo>
                  <a:cubicBezTo>
                    <a:pt x="133081" y="14021"/>
                    <a:pt x="133490" y="14211"/>
                    <a:pt x="133892" y="14211"/>
                  </a:cubicBezTo>
                  <a:cubicBezTo>
                    <a:pt x="134311" y="14211"/>
                    <a:pt x="134723" y="14006"/>
                    <a:pt x="135018" y="13588"/>
                  </a:cubicBezTo>
                  <a:cubicBezTo>
                    <a:pt x="135382" y="13101"/>
                    <a:pt x="135717" y="12646"/>
                    <a:pt x="136082" y="12190"/>
                  </a:cubicBezTo>
                  <a:cubicBezTo>
                    <a:pt x="136689" y="11399"/>
                    <a:pt x="136629" y="10153"/>
                    <a:pt x="136021" y="9393"/>
                  </a:cubicBezTo>
                  <a:cubicBezTo>
                    <a:pt x="135735" y="9050"/>
                    <a:pt x="135369" y="8882"/>
                    <a:pt x="134998" y="8882"/>
                  </a:cubicBezTo>
                  <a:close/>
                  <a:moveTo>
                    <a:pt x="128356" y="16737"/>
                  </a:moveTo>
                  <a:cubicBezTo>
                    <a:pt x="127939" y="16737"/>
                    <a:pt x="127514" y="16912"/>
                    <a:pt x="127176" y="17266"/>
                  </a:cubicBezTo>
                  <a:lnTo>
                    <a:pt x="125990" y="18451"/>
                  </a:lnTo>
                  <a:cubicBezTo>
                    <a:pt x="125291" y="19120"/>
                    <a:pt x="125230" y="20275"/>
                    <a:pt x="125838" y="21035"/>
                  </a:cubicBezTo>
                  <a:cubicBezTo>
                    <a:pt x="126197" y="21443"/>
                    <a:pt x="126671" y="21649"/>
                    <a:pt x="127136" y="21649"/>
                  </a:cubicBezTo>
                  <a:cubicBezTo>
                    <a:pt x="127536" y="21649"/>
                    <a:pt x="127930" y="21496"/>
                    <a:pt x="128239" y="21187"/>
                  </a:cubicBezTo>
                  <a:cubicBezTo>
                    <a:pt x="128635" y="20792"/>
                    <a:pt x="129030" y="20427"/>
                    <a:pt x="129425" y="20001"/>
                  </a:cubicBezTo>
                  <a:cubicBezTo>
                    <a:pt x="130094" y="19272"/>
                    <a:pt x="130154" y="18086"/>
                    <a:pt x="129547" y="17326"/>
                  </a:cubicBezTo>
                  <a:cubicBezTo>
                    <a:pt x="129233" y="16935"/>
                    <a:pt x="128799" y="16737"/>
                    <a:pt x="128356" y="16737"/>
                  </a:cubicBezTo>
                  <a:close/>
                  <a:moveTo>
                    <a:pt x="120944" y="23614"/>
                  </a:moveTo>
                  <a:cubicBezTo>
                    <a:pt x="120551" y="23614"/>
                    <a:pt x="120153" y="23747"/>
                    <a:pt x="119820" y="24013"/>
                  </a:cubicBezTo>
                  <a:cubicBezTo>
                    <a:pt x="119394" y="24409"/>
                    <a:pt x="118938" y="24743"/>
                    <a:pt x="118513" y="25077"/>
                  </a:cubicBezTo>
                  <a:cubicBezTo>
                    <a:pt x="117753" y="25685"/>
                    <a:pt x="117631" y="26810"/>
                    <a:pt x="118239" y="27570"/>
                  </a:cubicBezTo>
                  <a:cubicBezTo>
                    <a:pt x="118580" y="27996"/>
                    <a:pt x="119094" y="28212"/>
                    <a:pt x="119613" y="28212"/>
                  </a:cubicBezTo>
                  <a:cubicBezTo>
                    <a:pt x="120019" y="28212"/>
                    <a:pt x="120429" y="28080"/>
                    <a:pt x="120762" y="27813"/>
                  </a:cubicBezTo>
                  <a:cubicBezTo>
                    <a:pt x="121188" y="27479"/>
                    <a:pt x="121644" y="27114"/>
                    <a:pt x="122039" y="26749"/>
                  </a:cubicBezTo>
                  <a:cubicBezTo>
                    <a:pt x="122799" y="26141"/>
                    <a:pt x="122890" y="25017"/>
                    <a:pt x="122282" y="24257"/>
                  </a:cubicBezTo>
                  <a:cubicBezTo>
                    <a:pt x="121941" y="23830"/>
                    <a:pt x="121447" y="23614"/>
                    <a:pt x="120944" y="23614"/>
                  </a:cubicBezTo>
                  <a:close/>
                  <a:moveTo>
                    <a:pt x="112899" y="29711"/>
                  </a:moveTo>
                  <a:cubicBezTo>
                    <a:pt x="112510" y="29711"/>
                    <a:pt x="112119" y="29825"/>
                    <a:pt x="111795" y="30062"/>
                  </a:cubicBezTo>
                  <a:cubicBezTo>
                    <a:pt x="111279" y="30397"/>
                    <a:pt x="110853" y="30700"/>
                    <a:pt x="110397" y="31004"/>
                  </a:cubicBezTo>
                  <a:cubicBezTo>
                    <a:pt x="109577" y="31582"/>
                    <a:pt x="109425" y="32615"/>
                    <a:pt x="110032" y="33375"/>
                  </a:cubicBezTo>
                  <a:cubicBezTo>
                    <a:pt x="110401" y="33817"/>
                    <a:pt x="110980" y="34058"/>
                    <a:pt x="111556" y="34058"/>
                  </a:cubicBezTo>
                  <a:cubicBezTo>
                    <a:pt x="111931" y="34058"/>
                    <a:pt x="112304" y="33956"/>
                    <a:pt x="112616" y="33740"/>
                  </a:cubicBezTo>
                  <a:cubicBezTo>
                    <a:pt x="113133" y="33436"/>
                    <a:pt x="113558" y="33102"/>
                    <a:pt x="114045" y="32798"/>
                  </a:cubicBezTo>
                  <a:cubicBezTo>
                    <a:pt x="114865" y="32220"/>
                    <a:pt x="114987" y="31156"/>
                    <a:pt x="114379" y="30397"/>
                  </a:cubicBezTo>
                  <a:cubicBezTo>
                    <a:pt x="114020" y="29948"/>
                    <a:pt x="113460" y="29711"/>
                    <a:pt x="112899" y="29711"/>
                  </a:cubicBezTo>
                  <a:close/>
                  <a:moveTo>
                    <a:pt x="104330" y="35233"/>
                  </a:moveTo>
                  <a:cubicBezTo>
                    <a:pt x="103966" y="35233"/>
                    <a:pt x="103602" y="35322"/>
                    <a:pt x="103285" y="35503"/>
                  </a:cubicBezTo>
                  <a:cubicBezTo>
                    <a:pt x="102798" y="35777"/>
                    <a:pt x="102282" y="36080"/>
                    <a:pt x="101795" y="36324"/>
                  </a:cubicBezTo>
                  <a:cubicBezTo>
                    <a:pt x="100914" y="36840"/>
                    <a:pt x="100731" y="37813"/>
                    <a:pt x="101339" y="38573"/>
                  </a:cubicBezTo>
                  <a:cubicBezTo>
                    <a:pt x="101726" y="39057"/>
                    <a:pt x="102360" y="39306"/>
                    <a:pt x="102996" y="39306"/>
                  </a:cubicBezTo>
                  <a:cubicBezTo>
                    <a:pt x="103360" y="39306"/>
                    <a:pt x="103724" y="39225"/>
                    <a:pt x="104045" y="39059"/>
                  </a:cubicBezTo>
                  <a:cubicBezTo>
                    <a:pt x="104531" y="38816"/>
                    <a:pt x="105017" y="38543"/>
                    <a:pt x="105534" y="38239"/>
                  </a:cubicBezTo>
                  <a:cubicBezTo>
                    <a:pt x="106385" y="37752"/>
                    <a:pt x="106537" y="36719"/>
                    <a:pt x="105929" y="35959"/>
                  </a:cubicBezTo>
                  <a:cubicBezTo>
                    <a:pt x="105548" y="35483"/>
                    <a:pt x="104940" y="35233"/>
                    <a:pt x="104330" y="35233"/>
                  </a:cubicBezTo>
                  <a:close/>
                  <a:moveTo>
                    <a:pt x="95289" y="40128"/>
                  </a:moveTo>
                  <a:cubicBezTo>
                    <a:pt x="94927" y="40128"/>
                    <a:pt x="94568" y="40206"/>
                    <a:pt x="94257" y="40366"/>
                  </a:cubicBezTo>
                  <a:cubicBezTo>
                    <a:pt x="93771" y="40640"/>
                    <a:pt x="93254" y="40883"/>
                    <a:pt x="92737" y="41157"/>
                  </a:cubicBezTo>
                  <a:cubicBezTo>
                    <a:pt x="91856" y="41612"/>
                    <a:pt x="91643" y="42555"/>
                    <a:pt x="92251" y="43315"/>
                  </a:cubicBezTo>
                  <a:cubicBezTo>
                    <a:pt x="92658" y="43823"/>
                    <a:pt x="93364" y="44114"/>
                    <a:pt x="94042" y="44114"/>
                  </a:cubicBezTo>
                  <a:cubicBezTo>
                    <a:pt x="94377" y="44114"/>
                    <a:pt x="94705" y="44043"/>
                    <a:pt x="94987" y="43892"/>
                  </a:cubicBezTo>
                  <a:cubicBezTo>
                    <a:pt x="95503" y="43619"/>
                    <a:pt x="96020" y="43375"/>
                    <a:pt x="96506" y="43102"/>
                  </a:cubicBezTo>
                  <a:cubicBezTo>
                    <a:pt x="97418" y="42646"/>
                    <a:pt x="97631" y="41643"/>
                    <a:pt x="97023" y="40883"/>
                  </a:cubicBezTo>
                  <a:cubicBezTo>
                    <a:pt x="96629" y="40391"/>
                    <a:pt x="95955" y="40128"/>
                    <a:pt x="95289" y="40128"/>
                  </a:cubicBezTo>
                  <a:close/>
                  <a:moveTo>
                    <a:pt x="86026" y="44748"/>
                  </a:moveTo>
                  <a:cubicBezTo>
                    <a:pt x="85687" y="44748"/>
                    <a:pt x="85349" y="44815"/>
                    <a:pt x="85047" y="44956"/>
                  </a:cubicBezTo>
                  <a:cubicBezTo>
                    <a:pt x="84500" y="45199"/>
                    <a:pt x="84014" y="45442"/>
                    <a:pt x="83497" y="45685"/>
                  </a:cubicBezTo>
                  <a:cubicBezTo>
                    <a:pt x="82585" y="46111"/>
                    <a:pt x="82342" y="47053"/>
                    <a:pt x="82950" y="47813"/>
                  </a:cubicBezTo>
                  <a:cubicBezTo>
                    <a:pt x="83363" y="48330"/>
                    <a:pt x="84072" y="48622"/>
                    <a:pt x="84770" y="48622"/>
                  </a:cubicBezTo>
                  <a:cubicBezTo>
                    <a:pt x="85098" y="48622"/>
                    <a:pt x="85424" y="48557"/>
                    <a:pt x="85716" y="48421"/>
                  </a:cubicBezTo>
                  <a:cubicBezTo>
                    <a:pt x="86263" y="48178"/>
                    <a:pt x="86749" y="47935"/>
                    <a:pt x="87296" y="47692"/>
                  </a:cubicBezTo>
                  <a:cubicBezTo>
                    <a:pt x="88178" y="47236"/>
                    <a:pt x="88421" y="46293"/>
                    <a:pt x="87813" y="45534"/>
                  </a:cubicBezTo>
                  <a:cubicBezTo>
                    <a:pt x="87406" y="45025"/>
                    <a:pt x="86713" y="44748"/>
                    <a:pt x="86026" y="44748"/>
                  </a:cubicBezTo>
                  <a:close/>
                  <a:moveTo>
                    <a:pt x="76541" y="49041"/>
                  </a:moveTo>
                  <a:cubicBezTo>
                    <a:pt x="76212" y="49041"/>
                    <a:pt x="75886" y="49106"/>
                    <a:pt x="75594" y="49242"/>
                  </a:cubicBezTo>
                  <a:cubicBezTo>
                    <a:pt x="75047" y="49515"/>
                    <a:pt x="74500" y="49728"/>
                    <a:pt x="73983" y="49971"/>
                  </a:cubicBezTo>
                  <a:cubicBezTo>
                    <a:pt x="73071" y="50397"/>
                    <a:pt x="72859" y="51339"/>
                    <a:pt x="73466" y="52099"/>
                  </a:cubicBezTo>
                  <a:cubicBezTo>
                    <a:pt x="73901" y="52616"/>
                    <a:pt x="74616" y="52908"/>
                    <a:pt x="75316" y="52908"/>
                  </a:cubicBezTo>
                  <a:cubicBezTo>
                    <a:pt x="75645" y="52908"/>
                    <a:pt x="75971" y="52843"/>
                    <a:pt x="76263" y="52707"/>
                  </a:cubicBezTo>
                  <a:cubicBezTo>
                    <a:pt x="76810" y="52433"/>
                    <a:pt x="77327" y="52221"/>
                    <a:pt x="77874" y="51977"/>
                  </a:cubicBezTo>
                  <a:cubicBezTo>
                    <a:pt x="78786" y="51582"/>
                    <a:pt x="78998" y="50610"/>
                    <a:pt x="78391" y="49850"/>
                  </a:cubicBezTo>
                  <a:cubicBezTo>
                    <a:pt x="77956" y="49333"/>
                    <a:pt x="77241" y="49041"/>
                    <a:pt x="76541" y="49041"/>
                  </a:cubicBezTo>
                  <a:close/>
                  <a:moveTo>
                    <a:pt x="67063" y="53310"/>
                  </a:moveTo>
                  <a:cubicBezTo>
                    <a:pt x="66730" y="53310"/>
                    <a:pt x="66402" y="53371"/>
                    <a:pt x="66111" y="53497"/>
                  </a:cubicBezTo>
                  <a:cubicBezTo>
                    <a:pt x="65594" y="53771"/>
                    <a:pt x="65047" y="54014"/>
                    <a:pt x="64530" y="54227"/>
                  </a:cubicBezTo>
                  <a:cubicBezTo>
                    <a:pt x="63618" y="54652"/>
                    <a:pt x="63375" y="55594"/>
                    <a:pt x="63983" y="56354"/>
                  </a:cubicBezTo>
                  <a:cubicBezTo>
                    <a:pt x="64396" y="56871"/>
                    <a:pt x="65119" y="57163"/>
                    <a:pt x="65836" y="57163"/>
                  </a:cubicBezTo>
                  <a:cubicBezTo>
                    <a:pt x="66173" y="57163"/>
                    <a:pt x="66508" y="57098"/>
                    <a:pt x="66810" y="56962"/>
                  </a:cubicBezTo>
                  <a:cubicBezTo>
                    <a:pt x="67326" y="56689"/>
                    <a:pt x="67874" y="56476"/>
                    <a:pt x="68390" y="56233"/>
                  </a:cubicBezTo>
                  <a:cubicBezTo>
                    <a:pt x="69302" y="55838"/>
                    <a:pt x="69545" y="54865"/>
                    <a:pt x="68937" y="54105"/>
                  </a:cubicBezTo>
                  <a:cubicBezTo>
                    <a:pt x="68503" y="53588"/>
                    <a:pt x="67773" y="53310"/>
                    <a:pt x="67063" y="53310"/>
                  </a:cubicBezTo>
                  <a:close/>
                  <a:moveTo>
                    <a:pt x="57604" y="57643"/>
                  </a:moveTo>
                  <a:cubicBezTo>
                    <a:pt x="57275" y="57643"/>
                    <a:pt x="56949" y="57708"/>
                    <a:pt x="56658" y="57844"/>
                  </a:cubicBezTo>
                  <a:cubicBezTo>
                    <a:pt x="56141" y="58056"/>
                    <a:pt x="55624" y="58330"/>
                    <a:pt x="55107" y="58573"/>
                  </a:cubicBezTo>
                  <a:cubicBezTo>
                    <a:pt x="54196" y="59029"/>
                    <a:pt x="53952" y="59971"/>
                    <a:pt x="54560" y="60731"/>
                  </a:cubicBezTo>
                  <a:cubicBezTo>
                    <a:pt x="54967" y="61240"/>
                    <a:pt x="55674" y="61531"/>
                    <a:pt x="56361" y="61531"/>
                  </a:cubicBezTo>
                  <a:cubicBezTo>
                    <a:pt x="56700" y="61531"/>
                    <a:pt x="57035" y="61460"/>
                    <a:pt x="57326" y="61309"/>
                  </a:cubicBezTo>
                  <a:cubicBezTo>
                    <a:pt x="57873" y="61066"/>
                    <a:pt x="58360" y="60792"/>
                    <a:pt x="58907" y="60579"/>
                  </a:cubicBezTo>
                  <a:cubicBezTo>
                    <a:pt x="59819" y="60154"/>
                    <a:pt x="60032" y="59212"/>
                    <a:pt x="59424" y="58452"/>
                  </a:cubicBezTo>
                  <a:cubicBezTo>
                    <a:pt x="59010" y="57935"/>
                    <a:pt x="58302" y="57643"/>
                    <a:pt x="57604" y="57643"/>
                  </a:cubicBezTo>
                  <a:close/>
                  <a:moveTo>
                    <a:pt x="48366" y="62089"/>
                  </a:moveTo>
                  <a:cubicBezTo>
                    <a:pt x="48029" y="62089"/>
                    <a:pt x="47691" y="62160"/>
                    <a:pt x="47387" y="62312"/>
                  </a:cubicBezTo>
                  <a:cubicBezTo>
                    <a:pt x="46901" y="62585"/>
                    <a:pt x="46353" y="62859"/>
                    <a:pt x="45867" y="63133"/>
                  </a:cubicBezTo>
                  <a:cubicBezTo>
                    <a:pt x="44955" y="63588"/>
                    <a:pt x="44773" y="64561"/>
                    <a:pt x="45381" y="65321"/>
                  </a:cubicBezTo>
                  <a:cubicBezTo>
                    <a:pt x="45769" y="65807"/>
                    <a:pt x="46406" y="66081"/>
                    <a:pt x="47053" y="66081"/>
                  </a:cubicBezTo>
                  <a:cubicBezTo>
                    <a:pt x="47419" y="66081"/>
                    <a:pt x="47787" y="65994"/>
                    <a:pt x="48116" y="65807"/>
                  </a:cubicBezTo>
                  <a:cubicBezTo>
                    <a:pt x="48603" y="65534"/>
                    <a:pt x="49150" y="65291"/>
                    <a:pt x="49636" y="65017"/>
                  </a:cubicBezTo>
                  <a:cubicBezTo>
                    <a:pt x="50548" y="64561"/>
                    <a:pt x="50730" y="63619"/>
                    <a:pt x="50123" y="62859"/>
                  </a:cubicBezTo>
                  <a:cubicBezTo>
                    <a:pt x="49717" y="62373"/>
                    <a:pt x="49042" y="62089"/>
                    <a:pt x="48366" y="62089"/>
                  </a:cubicBezTo>
                  <a:close/>
                  <a:moveTo>
                    <a:pt x="39402" y="66923"/>
                  </a:moveTo>
                  <a:cubicBezTo>
                    <a:pt x="39050" y="66923"/>
                    <a:pt x="38699" y="67004"/>
                    <a:pt x="38390" y="67175"/>
                  </a:cubicBezTo>
                  <a:cubicBezTo>
                    <a:pt x="37903" y="67449"/>
                    <a:pt x="37387" y="67722"/>
                    <a:pt x="36900" y="68026"/>
                  </a:cubicBezTo>
                  <a:cubicBezTo>
                    <a:pt x="36019" y="68513"/>
                    <a:pt x="35867" y="69546"/>
                    <a:pt x="36475" y="70306"/>
                  </a:cubicBezTo>
                  <a:cubicBezTo>
                    <a:pt x="36856" y="70782"/>
                    <a:pt x="37476" y="71032"/>
                    <a:pt x="38095" y="71032"/>
                  </a:cubicBezTo>
                  <a:cubicBezTo>
                    <a:pt x="38464" y="71032"/>
                    <a:pt x="38832" y="70943"/>
                    <a:pt x="39150" y="70762"/>
                  </a:cubicBezTo>
                  <a:cubicBezTo>
                    <a:pt x="39636" y="70488"/>
                    <a:pt x="40122" y="70184"/>
                    <a:pt x="40639" y="69911"/>
                  </a:cubicBezTo>
                  <a:cubicBezTo>
                    <a:pt x="41490" y="69424"/>
                    <a:pt x="41703" y="68452"/>
                    <a:pt x="41095" y="67692"/>
                  </a:cubicBezTo>
                  <a:cubicBezTo>
                    <a:pt x="40701" y="67199"/>
                    <a:pt x="40051" y="66923"/>
                    <a:pt x="39402" y="66923"/>
                  </a:cubicBezTo>
                  <a:close/>
                  <a:moveTo>
                    <a:pt x="30838" y="72161"/>
                  </a:moveTo>
                  <a:cubicBezTo>
                    <a:pt x="30460" y="72161"/>
                    <a:pt x="30080" y="72261"/>
                    <a:pt x="29757" y="72464"/>
                  </a:cubicBezTo>
                  <a:cubicBezTo>
                    <a:pt x="29271" y="72768"/>
                    <a:pt x="28815" y="73102"/>
                    <a:pt x="28359" y="73406"/>
                  </a:cubicBezTo>
                  <a:cubicBezTo>
                    <a:pt x="27508" y="73984"/>
                    <a:pt x="27387" y="75048"/>
                    <a:pt x="28025" y="75808"/>
                  </a:cubicBezTo>
                  <a:cubicBezTo>
                    <a:pt x="28384" y="76256"/>
                    <a:pt x="28933" y="76493"/>
                    <a:pt x="29498" y="76493"/>
                  </a:cubicBezTo>
                  <a:cubicBezTo>
                    <a:pt x="29890" y="76493"/>
                    <a:pt x="30290" y="76379"/>
                    <a:pt x="30639" y="76142"/>
                  </a:cubicBezTo>
                  <a:cubicBezTo>
                    <a:pt x="31125" y="75808"/>
                    <a:pt x="31581" y="75504"/>
                    <a:pt x="32037" y="75200"/>
                  </a:cubicBezTo>
                  <a:cubicBezTo>
                    <a:pt x="32827" y="74622"/>
                    <a:pt x="32979" y="73619"/>
                    <a:pt x="32371" y="72859"/>
                  </a:cubicBezTo>
                  <a:cubicBezTo>
                    <a:pt x="32003" y="72398"/>
                    <a:pt x="31421" y="72161"/>
                    <a:pt x="30838" y="72161"/>
                  </a:cubicBezTo>
                  <a:close/>
                  <a:moveTo>
                    <a:pt x="22700" y="78004"/>
                  </a:moveTo>
                  <a:cubicBezTo>
                    <a:pt x="22304" y="78004"/>
                    <a:pt x="21906" y="78131"/>
                    <a:pt x="21581" y="78391"/>
                  </a:cubicBezTo>
                  <a:cubicBezTo>
                    <a:pt x="21186" y="78725"/>
                    <a:pt x="20730" y="79121"/>
                    <a:pt x="20304" y="79455"/>
                  </a:cubicBezTo>
                  <a:cubicBezTo>
                    <a:pt x="19544" y="80063"/>
                    <a:pt x="19453" y="81218"/>
                    <a:pt x="20061" y="81978"/>
                  </a:cubicBezTo>
                  <a:cubicBezTo>
                    <a:pt x="20432" y="82399"/>
                    <a:pt x="20933" y="82615"/>
                    <a:pt x="21431" y="82615"/>
                  </a:cubicBezTo>
                  <a:cubicBezTo>
                    <a:pt x="21831" y="82615"/>
                    <a:pt x="22228" y="82475"/>
                    <a:pt x="22554" y="82191"/>
                  </a:cubicBezTo>
                  <a:cubicBezTo>
                    <a:pt x="22949" y="81826"/>
                    <a:pt x="23405" y="81461"/>
                    <a:pt x="23830" y="81127"/>
                  </a:cubicBezTo>
                  <a:cubicBezTo>
                    <a:pt x="24590" y="80519"/>
                    <a:pt x="24712" y="79425"/>
                    <a:pt x="24104" y="78665"/>
                  </a:cubicBezTo>
                  <a:cubicBezTo>
                    <a:pt x="23756" y="78230"/>
                    <a:pt x="23230" y="78004"/>
                    <a:pt x="22700" y="78004"/>
                  </a:cubicBezTo>
                  <a:close/>
                  <a:moveTo>
                    <a:pt x="15253" y="84612"/>
                  </a:moveTo>
                  <a:cubicBezTo>
                    <a:pt x="14844" y="84612"/>
                    <a:pt x="14430" y="84766"/>
                    <a:pt x="14104" y="85078"/>
                  </a:cubicBezTo>
                  <a:cubicBezTo>
                    <a:pt x="13739" y="85473"/>
                    <a:pt x="13313" y="85838"/>
                    <a:pt x="12918" y="86264"/>
                  </a:cubicBezTo>
                  <a:cubicBezTo>
                    <a:pt x="12249" y="86993"/>
                    <a:pt x="12189" y="88148"/>
                    <a:pt x="12827" y="88908"/>
                  </a:cubicBezTo>
                  <a:cubicBezTo>
                    <a:pt x="13159" y="89303"/>
                    <a:pt x="13598" y="89509"/>
                    <a:pt x="14036" y="89509"/>
                  </a:cubicBezTo>
                  <a:cubicBezTo>
                    <a:pt x="14441" y="89509"/>
                    <a:pt x="14846" y="89334"/>
                    <a:pt x="15167" y="88969"/>
                  </a:cubicBezTo>
                  <a:lnTo>
                    <a:pt x="16353" y="87783"/>
                  </a:lnTo>
                  <a:cubicBezTo>
                    <a:pt x="17082" y="87084"/>
                    <a:pt x="17113" y="85960"/>
                    <a:pt x="16505" y="85200"/>
                  </a:cubicBezTo>
                  <a:cubicBezTo>
                    <a:pt x="16181" y="84811"/>
                    <a:pt x="15719" y="84612"/>
                    <a:pt x="15253" y="84612"/>
                  </a:cubicBezTo>
                  <a:close/>
                  <a:moveTo>
                    <a:pt x="8485" y="92050"/>
                  </a:moveTo>
                  <a:cubicBezTo>
                    <a:pt x="8070" y="92050"/>
                    <a:pt x="7663" y="92248"/>
                    <a:pt x="7356" y="92647"/>
                  </a:cubicBezTo>
                  <a:cubicBezTo>
                    <a:pt x="6961" y="93103"/>
                    <a:pt x="6626" y="93559"/>
                    <a:pt x="6292" y="94014"/>
                  </a:cubicBezTo>
                  <a:cubicBezTo>
                    <a:pt x="5684" y="94805"/>
                    <a:pt x="5714" y="96051"/>
                    <a:pt x="6322" y="96811"/>
                  </a:cubicBezTo>
                  <a:cubicBezTo>
                    <a:pt x="6632" y="97164"/>
                    <a:pt x="7027" y="97339"/>
                    <a:pt x="7421" y="97339"/>
                  </a:cubicBezTo>
                  <a:cubicBezTo>
                    <a:pt x="7840" y="97339"/>
                    <a:pt x="8258" y="97142"/>
                    <a:pt x="8572" y="96750"/>
                  </a:cubicBezTo>
                  <a:cubicBezTo>
                    <a:pt x="8906" y="96294"/>
                    <a:pt x="9271" y="95838"/>
                    <a:pt x="9635" y="95382"/>
                  </a:cubicBezTo>
                  <a:cubicBezTo>
                    <a:pt x="10243" y="94592"/>
                    <a:pt x="10243" y="93376"/>
                    <a:pt x="9635" y="92616"/>
                  </a:cubicBezTo>
                  <a:cubicBezTo>
                    <a:pt x="9304" y="92240"/>
                    <a:pt x="8891" y="92050"/>
                    <a:pt x="8485" y="92050"/>
                  </a:cubicBezTo>
                  <a:close/>
                  <a:moveTo>
                    <a:pt x="2585" y="100461"/>
                  </a:moveTo>
                  <a:cubicBezTo>
                    <a:pt x="2160" y="100461"/>
                    <a:pt x="1741" y="100706"/>
                    <a:pt x="1459" y="101188"/>
                  </a:cubicBezTo>
                  <a:cubicBezTo>
                    <a:pt x="1155" y="101674"/>
                    <a:pt x="851" y="102191"/>
                    <a:pt x="547" y="102708"/>
                  </a:cubicBezTo>
                  <a:cubicBezTo>
                    <a:pt x="0" y="103619"/>
                    <a:pt x="122" y="104987"/>
                    <a:pt x="730" y="105747"/>
                  </a:cubicBezTo>
                  <a:cubicBezTo>
                    <a:pt x="992" y="106076"/>
                    <a:pt x="1312" y="106234"/>
                    <a:pt x="1637" y="106234"/>
                  </a:cubicBezTo>
                  <a:cubicBezTo>
                    <a:pt x="2063" y="106234"/>
                    <a:pt x="2499" y="105961"/>
                    <a:pt x="2827" y="105443"/>
                  </a:cubicBezTo>
                  <a:cubicBezTo>
                    <a:pt x="3131" y="104957"/>
                    <a:pt x="3435" y="104410"/>
                    <a:pt x="3739" y="103923"/>
                  </a:cubicBezTo>
                  <a:cubicBezTo>
                    <a:pt x="4255" y="103012"/>
                    <a:pt x="4195" y="101735"/>
                    <a:pt x="3587" y="100975"/>
                  </a:cubicBezTo>
                  <a:cubicBezTo>
                    <a:pt x="3297" y="100630"/>
                    <a:pt x="2939" y="100461"/>
                    <a:pt x="2585" y="10046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1210;p24"/>
            <p:cNvSpPr/>
            <p:nvPr/>
          </p:nvSpPr>
          <p:spPr>
            <a:xfrm>
              <a:off x="7374023" y="2101533"/>
              <a:ext cx="521296" cy="811703"/>
            </a:xfrm>
            <a:custGeom>
              <a:avLst/>
              <a:gdLst/>
              <a:ahLst/>
              <a:cxnLst/>
              <a:rect l="l" t="t" r="r" b="b"/>
              <a:pathLst>
                <a:path w="29606" h="40918" extrusionOk="0">
                  <a:moveTo>
                    <a:pt x="4743" y="1"/>
                  </a:moveTo>
                  <a:cubicBezTo>
                    <a:pt x="3807" y="1"/>
                    <a:pt x="2820" y="343"/>
                    <a:pt x="1976" y="1039"/>
                  </a:cubicBezTo>
                  <a:lnTo>
                    <a:pt x="0" y="2711"/>
                  </a:lnTo>
                  <a:lnTo>
                    <a:pt x="22189" y="29367"/>
                  </a:lnTo>
                  <a:cubicBezTo>
                    <a:pt x="22493" y="29763"/>
                    <a:pt x="22736" y="30158"/>
                    <a:pt x="22858" y="30674"/>
                  </a:cubicBezTo>
                  <a:lnTo>
                    <a:pt x="24560" y="40918"/>
                  </a:lnTo>
                  <a:lnTo>
                    <a:pt x="29606" y="36662"/>
                  </a:lnTo>
                  <a:lnTo>
                    <a:pt x="27782" y="26206"/>
                  </a:lnTo>
                  <a:cubicBezTo>
                    <a:pt x="27661" y="25750"/>
                    <a:pt x="27448" y="25355"/>
                    <a:pt x="27144" y="24960"/>
                  </a:cubicBezTo>
                  <a:lnTo>
                    <a:pt x="7295" y="1130"/>
                  </a:lnTo>
                  <a:cubicBezTo>
                    <a:pt x="6656" y="381"/>
                    <a:pt x="5728" y="1"/>
                    <a:pt x="474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1211;p24"/>
            <p:cNvSpPr/>
            <p:nvPr/>
          </p:nvSpPr>
          <p:spPr>
            <a:xfrm>
              <a:off x="7686051" y="2817184"/>
              <a:ext cx="409980" cy="475441"/>
            </a:xfrm>
            <a:custGeom>
              <a:avLst/>
              <a:gdLst/>
              <a:ahLst/>
              <a:cxnLst/>
              <a:rect l="l" t="t" r="r" b="b"/>
              <a:pathLst>
                <a:path w="23284" h="23967" extrusionOk="0">
                  <a:moveTo>
                    <a:pt x="10418" y="4580"/>
                  </a:moveTo>
                  <a:cubicBezTo>
                    <a:pt x="12806" y="4580"/>
                    <a:pt x="15108" y="8419"/>
                    <a:pt x="16839" y="11468"/>
                  </a:cubicBezTo>
                  <a:cubicBezTo>
                    <a:pt x="18846" y="15024"/>
                    <a:pt x="17478" y="17547"/>
                    <a:pt x="14651" y="19280"/>
                  </a:cubicBezTo>
                  <a:cubicBezTo>
                    <a:pt x="13854" y="19782"/>
                    <a:pt x="12965" y="20020"/>
                    <a:pt x="12055" y="20020"/>
                  </a:cubicBezTo>
                  <a:cubicBezTo>
                    <a:pt x="9772" y="20020"/>
                    <a:pt x="7353" y="18522"/>
                    <a:pt x="5897" y="15936"/>
                  </a:cubicBezTo>
                  <a:cubicBezTo>
                    <a:pt x="3860" y="12319"/>
                    <a:pt x="6353" y="6696"/>
                    <a:pt x="9149" y="4963"/>
                  </a:cubicBezTo>
                  <a:cubicBezTo>
                    <a:pt x="9573" y="4699"/>
                    <a:pt x="9997" y="4580"/>
                    <a:pt x="10418" y="4580"/>
                  </a:cubicBezTo>
                  <a:close/>
                  <a:moveTo>
                    <a:pt x="10162" y="1"/>
                  </a:moveTo>
                  <a:cubicBezTo>
                    <a:pt x="9512" y="1"/>
                    <a:pt x="8859" y="183"/>
                    <a:pt x="8207" y="586"/>
                  </a:cubicBezTo>
                  <a:cubicBezTo>
                    <a:pt x="3830" y="3292"/>
                    <a:pt x="0" y="12076"/>
                    <a:pt x="3161" y="17638"/>
                  </a:cubicBezTo>
                  <a:cubicBezTo>
                    <a:pt x="5404" y="21645"/>
                    <a:pt x="9160" y="23967"/>
                    <a:pt x="12720" y="23967"/>
                  </a:cubicBezTo>
                  <a:cubicBezTo>
                    <a:pt x="14129" y="23967"/>
                    <a:pt x="15507" y="23603"/>
                    <a:pt x="16748" y="22836"/>
                  </a:cubicBezTo>
                  <a:cubicBezTo>
                    <a:pt x="21125" y="20161"/>
                    <a:pt x="23283" y="16270"/>
                    <a:pt x="20122" y="10708"/>
                  </a:cubicBezTo>
                  <a:cubicBezTo>
                    <a:pt x="17458" y="5949"/>
                    <a:pt x="13869" y="1"/>
                    <a:pt x="1016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1212;p24"/>
            <p:cNvSpPr/>
            <p:nvPr/>
          </p:nvSpPr>
          <p:spPr>
            <a:xfrm>
              <a:off x="7799515" y="2700283"/>
              <a:ext cx="51925" cy="51141"/>
            </a:xfrm>
            <a:custGeom>
              <a:avLst/>
              <a:gdLst/>
              <a:ahLst/>
              <a:cxnLst/>
              <a:rect l="l" t="t" r="r" b="b"/>
              <a:pathLst>
                <a:path w="2949" h="2578" extrusionOk="0">
                  <a:moveTo>
                    <a:pt x="1485" y="0"/>
                  </a:moveTo>
                  <a:cubicBezTo>
                    <a:pt x="1035" y="0"/>
                    <a:pt x="593" y="238"/>
                    <a:pt x="365" y="674"/>
                  </a:cubicBezTo>
                  <a:cubicBezTo>
                    <a:pt x="0" y="1282"/>
                    <a:pt x="243" y="2072"/>
                    <a:pt x="851" y="2406"/>
                  </a:cubicBezTo>
                  <a:cubicBezTo>
                    <a:pt x="1056" y="2523"/>
                    <a:pt x="1276" y="2578"/>
                    <a:pt x="1492" y="2578"/>
                  </a:cubicBezTo>
                  <a:cubicBezTo>
                    <a:pt x="1949" y="2578"/>
                    <a:pt x="2387" y="2333"/>
                    <a:pt x="2614" y="1920"/>
                  </a:cubicBezTo>
                  <a:cubicBezTo>
                    <a:pt x="2948" y="1282"/>
                    <a:pt x="2736" y="491"/>
                    <a:pt x="2097" y="157"/>
                  </a:cubicBezTo>
                  <a:cubicBezTo>
                    <a:pt x="1905" y="51"/>
                    <a:pt x="1694" y="0"/>
                    <a:pt x="1485" y="0"/>
                  </a:cubicBezTo>
                  <a:close/>
                </a:path>
              </a:pathLst>
            </a:custGeom>
            <a:solidFill>
              <a:srgbClr val="FF5E78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1213;p24"/>
            <p:cNvSpPr/>
            <p:nvPr/>
          </p:nvSpPr>
          <p:spPr>
            <a:xfrm>
              <a:off x="6311657" y="2259597"/>
              <a:ext cx="20883" cy="740467"/>
            </a:xfrm>
            <a:custGeom>
              <a:avLst/>
              <a:gdLst/>
              <a:ahLst/>
              <a:cxnLst/>
              <a:rect l="l" t="t" r="r" b="b"/>
              <a:pathLst>
                <a:path w="1186" h="37327" extrusionOk="0">
                  <a:moveTo>
                    <a:pt x="0" y="1"/>
                  </a:moveTo>
                  <a:lnTo>
                    <a:pt x="0" y="37327"/>
                  </a:lnTo>
                  <a:lnTo>
                    <a:pt x="1185" y="37327"/>
                  </a:lnTo>
                  <a:lnTo>
                    <a:pt x="1185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1214;p24"/>
            <p:cNvSpPr/>
            <p:nvPr/>
          </p:nvSpPr>
          <p:spPr>
            <a:xfrm>
              <a:off x="6276318" y="2192685"/>
              <a:ext cx="91015" cy="102519"/>
            </a:xfrm>
            <a:custGeom>
              <a:avLst/>
              <a:gdLst/>
              <a:ahLst/>
              <a:cxnLst/>
              <a:rect l="l" t="t" r="r" b="b"/>
              <a:pathLst>
                <a:path w="5169" h="5168" extrusionOk="0">
                  <a:moveTo>
                    <a:pt x="2585" y="0"/>
                  </a:moveTo>
                  <a:cubicBezTo>
                    <a:pt x="1186" y="0"/>
                    <a:pt x="1" y="1155"/>
                    <a:pt x="1" y="2584"/>
                  </a:cubicBezTo>
                  <a:cubicBezTo>
                    <a:pt x="1" y="3982"/>
                    <a:pt x="1126" y="5167"/>
                    <a:pt x="2585" y="5167"/>
                  </a:cubicBezTo>
                  <a:cubicBezTo>
                    <a:pt x="3983" y="5167"/>
                    <a:pt x="5168" y="4043"/>
                    <a:pt x="5168" y="2584"/>
                  </a:cubicBezTo>
                  <a:cubicBezTo>
                    <a:pt x="5168" y="1155"/>
                    <a:pt x="4044" y="0"/>
                    <a:pt x="258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1215;p24"/>
            <p:cNvSpPr/>
            <p:nvPr/>
          </p:nvSpPr>
          <p:spPr>
            <a:xfrm>
              <a:off x="7748136" y="1420875"/>
              <a:ext cx="20883" cy="739872"/>
            </a:xfrm>
            <a:custGeom>
              <a:avLst/>
              <a:gdLst/>
              <a:ahLst/>
              <a:cxnLst/>
              <a:rect l="l" t="t" r="r" b="b"/>
              <a:pathLst>
                <a:path w="1186" h="37297" extrusionOk="0">
                  <a:moveTo>
                    <a:pt x="0" y="1"/>
                  </a:moveTo>
                  <a:lnTo>
                    <a:pt x="0" y="37296"/>
                  </a:lnTo>
                  <a:lnTo>
                    <a:pt x="1186" y="37296"/>
                  </a:lnTo>
                  <a:lnTo>
                    <a:pt x="1186" y="1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1216;p24"/>
            <p:cNvSpPr/>
            <p:nvPr/>
          </p:nvSpPr>
          <p:spPr>
            <a:xfrm>
              <a:off x="7712797" y="1353944"/>
              <a:ext cx="91015" cy="102539"/>
            </a:xfrm>
            <a:custGeom>
              <a:avLst/>
              <a:gdLst/>
              <a:ahLst/>
              <a:cxnLst/>
              <a:rect l="l" t="t" r="r" b="b"/>
              <a:pathLst>
                <a:path w="5169" h="5169" extrusionOk="0">
                  <a:moveTo>
                    <a:pt x="2585" y="1"/>
                  </a:moveTo>
                  <a:cubicBezTo>
                    <a:pt x="1186" y="1"/>
                    <a:pt x="1" y="1125"/>
                    <a:pt x="1" y="2584"/>
                  </a:cubicBezTo>
                  <a:cubicBezTo>
                    <a:pt x="1" y="3983"/>
                    <a:pt x="1126" y="5168"/>
                    <a:pt x="2585" y="5168"/>
                  </a:cubicBezTo>
                  <a:cubicBezTo>
                    <a:pt x="3983" y="5168"/>
                    <a:pt x="5168" y="4013"/>
                    <a:pt x="5168" y="2584"/>
                  </a:cubicBezTo>
                  <a:cubicBezTo>
                    <a:pt x="5168" y="1125"/>
                    <a:pt x="4013" y="1"/>
                    <a:pt x="258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1217;p24"/>
            <p:cNvSpPr/>
            <p:nvPr/>
          </p:nvSpPr>
          <p:spPr>
            <a:xfrm>
              <a:off x="5991054" y="2338589"/>
              <a:ext cx="56222" cy="138107"/>
            </a:xfrm>
            <a:custGeom>
              <a:avLst/>
              <a:gdLst/>
              <a:ahLst/>
              <a:cxnLst/>
              <a:rect l="l" t="t" r="r" b="b"/>
              <a:pathLst>
                <a:path w="3193" h="6962" extrusionOk="0">
                  <a:moveTo>
                    <a:pt x="1156" y="1"/>
                  </a:moveTo>
                  <a:lnTo>
                    <a:pt x="1" y="6627"/>
                  </a:lnTo>
                  <a:lnTo>
                    <a:pt x="2038" y="6961"/>
                  </a:lnTo>
                  <a:lnTo>
                    <a:pt x="3193" y="335"/>
                  </a:lnTo>
                  <a:lnTo>
                    <a:pt x="1156" y="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1218;p24"/>
            <p:cNvSpPr/>
            <p:nvPr/>
          </p:nvSpPr>
          <p:spPr>
            <a:xfrm>
              <a:off x="6040303" y="2348250"/>
              <a:ext cx="55676" cy="138088"/>
            </a:xfrm>
            <a:custGeom>
              <a:avLst/>
              <a:gdLst/>
              <a:ahLst/>
              <a:cxnLst/>
              <a:rect l="l" t="t" r="r" b="b"/>
              <a:pathLst>
                <a:path w="3162" h="6961" extrusionOk="0">
                  <a:moveTo>
                    <a:pt x="1155" y="0"/>
                  </a:moveTo>
                  <a:lnTo>
                    <a:pt x="0" y="6626"/>
                  </a:lnTo>
                  <a:lnTo>
                    <a:pt x="2037" y="6961"/>
                  </a:lnTo>
                  <a:lnTo>
                    <a:pt x="3162" y="334"/>
                  </a:lnTo>
                  <a:lnTo>
                    <a:pt x="115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1219;p24"/>
            <p:cNvSpPr/>
            <p:nvPr/>
          </p:nvSpPr>
          <p:spPr>
            <a:xfrm>
              <a:off x="5884562" y="2281180"/>
              <a:ext cx="319000" cy="261773"/>
            </a:xfrm>
            <a:custGeom>
              <a:avLst/>
              <a:gdLst/>
              <a:ahLst/>
              <a:cxnLst/>
              <a:rect l="l" t="t" r="r" b="b"/>
              <a:pathLst>
                <a:path w="18117" h="13196" extrusionOk="0">
                  <a:moveTo>
                    <a:pt x="3398" y="409"/>
                  </a:moveTo>
                  <a:cubicBezTo>
                    <a:pt x="3490" y="409"/>
                    <a:pt x="3584" y="417"/>
                    <a:pt x="3678" y="433"/>
                  </a:cubicBezTo>
                  <a:lnTo>
                    <a:pt x="16171" y="2591"/>
                  </a:lnTo>
                  <a:cubicBezTo>
                    <a:pt x="17083" y="2773"/>
                    <a:pt x="17691" y="3624"/>
                    <a:pt x="17539" y="4536"/>
                  </a:cubicBezTo>
                  <a:lnTo>
                    <a:pt x="16353" y="11466"/>
                  </a:lnTo>
                  <a:cubicBezTo>
                    <a:pt x="16217" y="12284"/>
                    <a:pt x="15494" y="12857"/>
                    <a:pt x="14688" y="12857"/>
                  </a:cubicBezTo>
                  <a:cubicBezTo>
                    <a:pt x="14596" y="12857"/>
                    <a:pt x="14502" y="12850"/>
                    <a:pt x="14408" y="12834"/>
                  </a:cubicBezTo>
                  <a:lnTo>
                    <a:pt x="1915" y="10676"/>
                  </a:lnTo>
                  <a:cubicBezTo>
                    <a:pt x="1003" y="10524"/>
                    <a:pt x="395" y="9643"/>
                    <a:pt x="547" y="8731"/>
                  </a:cubicBezTo>
                  <a:lnTo>
                    <a:pt x="1733" y="1801"/>
                  </a:lnTo>
                  <a:cubicBezTo>
                    <a:pt x="1869" y="983"/>
                    <a:pt x="2592" y="409"/>
                    <a:pt x="3398" y="409"/>
                  </a:cubicBezTo>
                  <a:close/>
                  <a:moveTo>
                    <a:pt x="3349" y="1"/>
                  </a:moveTo>
                  <a:cubicBezTo>
                    <a:pt x="2378" y="1"/>
                    <a:pt x="1529" y="689"/>
                    <a:pt x="1368" y="1709"/>
                  </a:cubicBezTo>
                  <a:lnTo>
                    <a:pt x="183" y="8609"/>
                  </a:lnTo>
                  <a:cubicBezTo>
                    <a:pt x="0" y="9764"/>
                    <a:pt x="699" y="10828"/>
                    <a:pt x="1854" y="11010"/>
                  </a:cubicBezTo>
                  <a:lnTo>
                    <a:pt x="14347" y="13168"/>
                  </a:lnTo>
                  <a:cubicBezTo>
                    <a:pt x="14456" y="13187"/>
                    <a:pt x="14566" y="13196"/>
                    <a:pt x="14674" y="13196"/>
                  </a:cubicBezTo>
                  <a:cubicBezTo>
                    <a:pt x="15646" y="13196"/>
                    <a:pt x="16529" y="12482"/>
                    <a:pt x="16748" y="11497"/>
                  </a:cubicBezTo>
                  <a:lnTo>
                    <a:pt x="17934" y="4597"/>
                  </a:lnTo>
                  <a:cubicBezTo>
                    <a:pt x="18116" y="3442"/>
                    <a:pt x="17387" y="2378"/>
                    <a:pt x="16262" y="2196"/>
                  </a:cubicBezTo>
                  <a:lnTo>
                    <a:pt x="3739" y="38"/>
                  </a:lnTo>
                  <a:cubicBezTo>
                    <a:pt x="3608" y="13"/>
                    <a:pt x="3477" y="1"/>
                    <a:pt x="3349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" name="Группа 1"/>
            <p:cNvGrpSpPr/>
            <p:nvPr/>
          </p:nvGrpSpPr>
          <p:grpSpPr>
            <a:xfrm>
              <a:off x="6112019" y="1512533"/>
              <a:ext cx="329688" cy="284011"/>
              <a:chOff x="6112019" y="1512533"/>
              <a:chExt cx="329688" cy="284011"/>
            </a:xfrm>
          </p:grpSpPr>
          <p:sp>
            <p:nvSpPr>
              <p:cNvPr id="48" name="Google Shape;1220;p24"/>
              <p:cNvSpPr/>
              <p:nvPr/>
            </p:nvSpPr>
            <p:spPr>
              <a:xfrm>
                <a:off x="6112019" y="1512533"/>
                <a:ext cx="329688" cy="284011"/>
              </a:xfrm>
              <a:custGeom>
                <a:avLst/>
                <a:gdLst/>
                <a:ahLst/>
                <a:cxnLst/>
                <a:rect l="l" t="t" r="r" b="b"/>
                <a:pathLst>
                  <a:path w="18724" h="14317" extrusionOk="0">
                    <a:moveTo>
                      <a:pt x="14507" y="340"/>
                    </a:moveTo>
                    <a:cubicBezTo>
                      <a:pt x="15224" y="340"/>
                      <a:pt x="15879" y="840"/>
                      <a:pt x="16079" y="1566"/>
                    </a:cubicBezTo>
                    <a:lnTo>
                      <a:pt x="18025" y="8283"/>
                    </a:lnTo>
                    <a:cubicBezTo>
                      <a:pt x="18298" y="9165"/>
                      <a:pt x="17751" y="10077"/>
                      <a:pt x="16900" y="10320"/>
                    </a:cubicBezTo>
                    <a:lnTo>
                      <a:pt x="4681" y="13815"/>
                    </a:lnTo>
                    <a:cubicBezTo>
                      <a:pt x="4526" y="13865"/>
                      <a:pt x="4369" y="13889"/>
                      <a:pt x="4214" y="13889"/>
                    </a:cubicBezTo>
                    <a:cubicBezTo>
                      <a:pt x="3519" y="13889"/>
                      <a:pt x="2868" y="13412"/>
                      <a:pt x="2644" y="12691"/>
                    </a:cubicBezTo>
                    <a:lnTo>
                      <a:pt x="699" y="5973"/>
                    </a:lnTo>
                    <a:cubicBezTo>
                      <a:pt x="426" y="5092"/>
                      <a:pt x="973" y="4180"/>
                      <a:pt x="1854" y="3907"/>
                    </a:cubicBezTo>
                    <a:lnTo>
                      <a:pt x="14043" y="411"/>
                    </a:lnTo>
                    <a:cubicBezTo>
                      <a:pt x="14198" y="363"/>
                      <a:pt x="14354" y="340"/>
                      <a:pt x="14507" y="340"/>
                    </a:cubicBezTo>
                    <a:close/>
                    <a:moveTo>
                      <a:pt x="14477" y="1"/>
                    </a:moveTo>
                    <a:cubicBezTo>
                      <a:pt x="14293" y="1"/>
                      <a:pt x="14106" y="25"/>
                      <a:pt x="13921" y="77"/>
                    </a:cubicBezTo>
                    <a:lnTo>
                      <a:pt x="1733" y="3572"/>
                    </a:lnTo>
                    <a:cubicBezTo>
                      <a:pt x="669" y="3876"/>
                      <a:pt x="0" y="5001"/>
                      <a:pt x="304" y="6125"/>
                    </a:cubicBezTo>
                    <a:lnTo>
                      <a:pt x="2249" y="12843"/>
                    </a:lnTo>
                    <a:cubicBezTo>
                      <a:pt x="2502" y="13727"/>
                      <a:pt x="3342" y="14317"/>
                      <a:pt x="4247" y="14317"/>
                    </a:cubicBezTo>
                    <a:cubicBezTo>
                      <a:pt x="4431" y="14317"/>
                      <a:pt x="4617" y="14292"/>
                      <a:pt x="4803" y="14241"/>
                    </a:cubicBezTo>
                    <a:lnTo>
                      <a:pt x="16991" y="10746"/>
                    </a:lnTo>
                    <a:cubicBezTo>
                      <a:pt x="18055" y="10442"/>
                      <a:pt x="18724" y="9317"/>
                      <a:pt x="18420" y="8192"/>
                    </a:cubicBezTo>
                    <a:lnTo>
                      <a:pt x="16475" y="1475"/>
                    </a:lnTo>
                    <a:cubicBezTo>
                      <a:pt x="16222" y="591"/>
                      <a:pt x="15382" y="1"/>
                      <a:pt x="14477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1221;p24"/>
              <p:cNvSpPr/>
              <p:nvPr/>
            </p:nvSpPr>
            <p:spPr>
              <a:xfrm>
                <a:off x="6210042" y="1595106"/>
                <a:ext cx="138556" cy="125669"/>
              </a:xfrm>
              <a:custGeom>
                <a:avLst/>
                <a:gdLst/>
                <a:ahLst/>
                <a:cxnLst/>
                <a:rect l="l" t="t" r="r" b="b"/>
                <a:pathLst>
                  <a:path w="7869" h="6335" extrusionOk="0">
                    <a:moveTo>
                      <a:pt x="776" y="1"/>
                    </a:moveTo>
                    <a:cubicBezTo>
                      <a:pt x="339" y="1"/>
                      <a:pt x="0" y="473"/>
                      <a:pt x="148" y="975"/>
                    </a:cubicBezTo>
                    <a:lnTo>
                      <a:pt x="1485" y="5686"/>
                    </a:lnTo>
                    <a:cubicBezTo>
                      <a:pt x="1592" y="6093"/>
                      <a:pt x="1896" y="6334"/>
                      <a:pt x="2194" y="6334"/>
                    </a:cubicBezTo>
                    <a:cubicBezTo>
                      <a:pt x="2318" y="6334"/>
                      <a:pt x="2442" y="6292"/>
                      <a:pt x="2549" y="6203"/>
                    </a:cubicBezTo>
                    <a:lnTo>
                      <a:pt x="7382" y="2282"/>
                    </a:lnTo>
                    <a:cubicBezTo>
                      <a:pt x="7868" y="1856"/>
                      <a:pt x="7595" y="883"/>
                      <a:pt x="6956" y="792"/>
                    </a:cubicBezTo>
                    <a:lnTo>
                      <a:pt x="817" y="2"/>
                    </a:lnTo>
                    <a:cubicBezTo>
                      <a:pt x="803" y="1"/>
                      <a:pt x="789" y="1"/>
                      <a:pt x="776" y="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0" name="Google Shape;1222;p24"/>
            <p:cNvSpPr/>
            <p:nvPr/>
          </p:nvSpPr>
          <p:spPr>
            <a:xfrm>
              <a:off x="7321569" y="1416055"/>
              <a:ext cx="330780" cy="290061"/>
            </a:xfrm>
            <a:custGeom>
              <a:avLst/>
              <a:gdLst/>
              <a:ahLst/>
              <a:cxnLst/>
              <a:rect l="l" t="t" r="r" b="b"/>
              <a:pathLst>
                <a:path w="18786" h="14622" extrusionOk="0">
                  <a:moveTo>
                    <a:pt x="14392" y="411"/>
                  </a:moveTo>
                  <a:cubicBezTo>
                    <a:pt x="15105" y="411"/>
                    <a:pt x="15767" y="866"/>
                    <a:pt x="15989" y="1581"/>
                  </a:cubicBezTo>
                  <a:lnTo>
                    <a:pt x="18056" y="8268"/>
                  </a:lnTo>
                  <a:cubicBezTo>
                    <a:pt x="18329" y="9150"/>
                    <a:pt x="17843" y="10092"/>
                    <a:pt x="16962" y="10365"/>
                  </a:cubicBezTo>
                  <a:lnTo>
                    <a:pt x="4894" y="14165"/>
                  </a:lnTo>
                  <a:cubicBezTo>
                    <a:pt x="4741" y="14207"/>
                    <a:pt x="4587" y="14227"/>
                    <a:pt x="4434" y="14227"/>
                  </a:cubicBezTo>
                  <a:cubicBezTo>
                    <a:pt x="3706" y="14227"/>
                    <a:pt x="3023" y="13769"/>
                    <a:pt x="2797" y="13040"/>
                  </a:cubicBezTo>
                  <a:lnTo>
                    <a:pt x="700" y="6353"/>
                  </a:lnTo>
                  <a:cubicBezTo>
                    <a:pt x="426" y="5502"/>
                    <a:pt x="943" y="4529"/>
                    <a:pt x="1794" y="4286"/>
                  </a:cubicBezTo>
                  <a:lnTo>
                    <a:pt x="13892" y="487"/>
                  </a:lnTo>
                  <a:cubicBezTo>
                    <a:pt x="14058" y="435"/>
                    <a:pt x="14226" y="411"/>
                    <a:pt x="14392" y="411"/>
                  </a:cubicBezTo>
                  <a:close/>
                  <a:moveTo>
                    <a:pt x="14392" y="0"/>
                  </a:moveTo>
                  <a:cubicBezTo>
                    <a:pt x="14188" y="0"/>
                    <a:pt x="13979" y="30"/>
                    <a:pt x="13770" y="92"/>
                  </a:cubicBezTo>
                  <a:lnTo>
                    <a:pt x="1703" y="3891"/>
                  </a:lnTo>
                  <a:cubicBezTo>
                    <a:pt x="609" y="4226"/>
                    <a:pt x="1" y="5381"/>
                    <a:pt x="335" y="6475"/>
                  </a:cubicBezTo>
                  <a:lnTo>
                    <a:pt x="2432" y="13162"/>
                  </a:lnTo>
                  <a:cubicBezTo>
                    <a:pt x="2705" y="14053"/>
                    <a:pt x="3501" y="14621"/>
                    <a:pt x="4394" y="14621"/>
                  </a:cubicBezTo>
                  <a:cubicBezTo>
                    <a:pt x="4598" y="14621"/>
                    <a:pt x="4807" y="14592"/>
                    <a:pt x="5016" y="14530"/>
                  </a:cubicBezTo>
                  <a:lnTo>
                    <a:pt x="17083" y="10730"/>
                  </a:lnTo>
                  <a:cubicBezTo>
                    <a:pt x="18177" y="10396"/>
                    <a:pt x="18785" y="9241"/>
                    <a:pt x="18451" y="8147"/>
                  </a:cubicBezTo>
                  <a:lnTo>
                    <a:pt x="16354" y="1460"/>
                  </a:lnTo>
                  <a:cubicBezTo>
                    <a:pt x="16081" y="569"/>
                    <a:pt x="15285" y="0"/>
                    <a:pt x="143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1223;p24"/>
            <p:cNvSpPr/>
            <p:nvPr/>
          </p:nvSpPr>
          <p:spPr>
            <a:xfrm>
              <a:off x="7472134" y="1496753"/>
              <a:ext cx="104221" cy="123785"/>
            </a:xfrm>
            <a:custGeom>
              <a:avLst/>
              <a:gdLst/>
              <a:ahLst/>
              <a:cxnLst/>
              <a:rect l="l" t="t" r="r" b="b"/>
              <a:pathLst>
                <a:path w="5919" h="6240" extrusionOk="0">
                  <a:moveTo>
                    <a:pt x="449" y="0"/>
                  </a:moveTo>
                  <a:cubicBezTo>
                    <a:pt x="152" y="0"/>
                    <a:pt x="0" y="432"/>
                    <a:pt x="143" y="917"/>
                  </a:cubicBezTo>
                  <a:lnTo>
                    <a:pt x="1571" y="5598"/>
                  </a:lnTo>
                  <a:cubicBezTo>
                    <a:pt x="1683" y="6002"/>
                    <a:pt x="1944" y="6240"/>
                    <a:pt x="2195" y="6240"/>
                  </a:cubicBezTo>
                  <a:cubicBezTo>
                    <a:pt x="2285" y="6240"/>
                    <a:pt x="2373" y="6209"/>
                    <a:pt x="2453" y="6145"/>
                  </a:cubicBezTo>
                  <a:lnTo>
                    <a:pt x="5584" y="2589"/>
                  </a:lnTo>
                  <a:cubicBezTo>
                    <a:pt x="5918" y="2255"/>
                    <a:pt x="5584" y="1282"/>
                    <a:pt x="5128" y="1161"/>
                  </a:cubicBezTo>
                  <a:lnTo>
                    <a:pt x="508" y="6"/>
                  </a:lnTo>
                  <a:cubicBezTo>
                    <a:pt x="487" y="2"/>
                    <a:pt x="468" y="0"/>
                    <a:pt x="44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" name="Google Shape;1224;p24"/>
            <p:cNvSpPr/>
            <p:nvPr/>
          </p:nvSpPr>
          <p:spPr>
            <a:xfrm>
              <a:off x="7403093" y="1520855"/>
              <a:ext cx="96191" cy="123884"/>
            </a:xfrm>
            <a:custGeom>
              <a:avLst/>
              <a:gdLst/>
              <a:ahLst/>
              <a:cxnLst/>
              <a:rect l="l" t="t" r="r" b="b"/>
              <a:pathLst>
                <a:path w="5463" h="6245" extrusionOk="0">
                  <a:moveTo>
                    <a:pt x="393" y="1"/>
                  </a:moveTo>
                  <a:cubicBezTo>
                    <a:pt x="126" y="1"/>
                    <a:pt x="0" y="433"/>
                    <a:pt x="143" y="918"/>
                  </a:cubicBezTo>
                  <a:lnTo>
                    <a:pt x="1602" y="5599"/>
                  </a:lnTo>
                  <a:cubicBezTo>
                    <a:pt x="1687" y="5981"/>
                    <a:pt x="1905" y="6245"/>
                    <a:pt x="2122" y="6245"/>
                  </a:cubicBezTo>
                  <a:cubicBezTo>
                    <a:pt x="2216" y="6245"/>
                    <a:pt x="2310" y="6196"/>
                    <a:pt x="2392" y="6085"/>
                  </a:cubicBezTo>
                  <a:lnTo>
                    <a:pt x="5158" y="2681"/>
                  </a:lnTo>
                  <a:cubicBezTo>
                    <a:pt x="5462" y="2347"/>
                    <a:pt x="5158" y="1344"/>
                    <a:pt x="4702" y="1222"/>
                  </a:cubicBezTo>
                  <a:lnTo>
                    <a:pt x="447" y="6"/>
                  </a:lnTo>
                  <a:cubicBezTo>
                    <a:pt x="428" y="3"/>
                    <a:pt x="411" y="1"/>
                    <a:pt x="39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3" name="Группа 52"/>
          <p:cNvGrpSpPr/>
          <p:nvPr/>
        </p:nvGrpSpPr>
        <p:grpSpPr>
          <a:xfrm>
            <a:off x="1113969" y="1326489"/>
            <a:ext cx="329688" cy="284011"/>
            <a:chOff x="6112019" y="1512533"/>
            <a:chExt cx="329688" cy="284011"/>
          </a:xfrm>
        </p:grpSpPr>
        <p:sp>
          <p:nvSpPr>
            <p:cNvPr id="54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6" name="Группа 55"/>
          <p:cNvGrpSpPr/>
          <p:nvPr/>
        </p:nvGrpSpPr>
        <p:grpSpPr>
          <a:xfrm>
            <a:off x="1109178" y="1845969"/>
            <a:ext cx="329688" cy="284011"/>
            <a:chOff x="6112019" y="1512533"/>
            <a:chExt cx="329688" cy="284011"/>
          </a:xfrm>
        </p:grpSpPr>
        <p:sp>
          <p:nvSpPr>
            <p:cNvPr id="57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1113969" y="2295204"/>
            <a:ext cx="329688" cy="284011"/>
            <a:chOff x="6112019" y="1512533"/>
            <a:chExt cx="329688" cy="284011"/>
          </a:xfrm>
        </p:grpSpPr>
        <p:sp>
          <p:nvSpPr>
            <p:cNvPr id="60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2" name="Группа 61"/>
          <p:cNvGrpSpPr/>
          <p:nvPr/>
        </p:nvGrpSpPr>
        <p:grpSpPr>
          <a:xfrm>
            <a:off x="1113337" y="2835964"/>
            <a:ext cx="329688" cy="284011"/>
            <a:chOff x="6112019" y="1512533"/>
            <a:chExt cx="329688" cy="284011"/>
          </a:xfrm>
        </p:grpSpPr>
        <p:sp>
          <p:nvSpPr>
            <p:cNvPr id="63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5" name="Группа 64"/>
          <p:cNvGrpSpPr/>
          <p:nvPr/>
        </p:nvGrpSpPr>
        <p:grpSpPr>
          <a:xfrm>
            <a:off x="1115794" y="3340126"/>
            <a:ext cx="329688" cy="284011"/>
            <a:chOff x="6112019" y="1512533"/>
            <a:chExt cx="329688" cy="284011"/>
          </a:xfrm>
        </p:grpSpPr>
        <p:sp>
          <p:nvSpPr>
            <p:cNvPr id="66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8" name="Группа 67"/>
          <p:cNvGrpSpPr/>
          <p:nvPr/>
        </p:nvGrpSpPr>
        <p:grpSpPr>
          <a:xfrm>
            <a:off x="1111177" y="3841212"/>
            <a:ext cx="329688" cy="284011"/>
            <a:chOff x="6112019" y="1512533"/>
            <a:chExt cx="329688" cy="284011"/>
          </a:xfrm>
        </p:grpSpPr>
        <p:sp>
          <p:nvSpPr>
            <p:cNvPr id="69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71" name="Группа 70"/>
          <p:cNvGrpSpPr/>
          <p:nvPr/>
        </p:nvGrpSpPr>
        <p:grpSpPr>
          <a:xfrm>
            <a:off x="1085618" y="4342298"/>
            <a:ext cx="329688" cy="284011"/>
            <a:chOff x="6112019" y="1512533"/>
            <a:chExt cx="329688" cy="284011"/>
          </a:xfrm>
        </p:grpSpPr>
        <p:sp>
          <p:nvSpPr>
            <p:cNvPr id="72" name="Google Shape;1220;p24"/>
            <p:cNvSpPr/>
            <p:nvPr/>
          </p:nvSpPr>
          <p:spPr>
            <a:xfrm>
              <a:off x="6112019" y="1512533"/>
              <a:ext cx="329688" cy="284011"/>
            </a:xfrm>
            <a:custGeom>
              <a:avLst/>
              <a:gdLst/>
              <a:ahLst/>
              <a:cxnLst/>
              <a:rect l="l" t="t" r="r" b="b"/>
              <a:pathLst>
                <a:path w="18724" h="14317" extrusionOk="0">
                  <a:moveTo>
                    <a:pt x="14507" y="340"/>
                  </a:moveTo>
                  <a:cubicBezTo>
                    <a:pt x="15224" y="340"/>
                    <a:pt x="15879" y="840"/>
                    <a:pt x="16079" y="1566"/>
                  </a:cubicBezTo>
                  <a:lnTo>
                    <a:pt x="18025" y="8283"/>
                  </a:lnTo>
                  <a:cubicBezTo>
                    <a:pt x="18298" y="9165"/>
                    <a:pt x="17751" y="10077"/>
                    <a:pt x="16900" y="10320"/>
                  </a:cubicBezTo>
                  <a:lnTo>
                    <a:pt x="4681" y="13815"/>
                  </a:lnTo>
                  <a:cubicBezTo>
                    <a:pt x="4526" y="13865"/>
                    <a:pt x="4369" y="13889"/>
                    <a:pt x="4214" y="13889"/>
                  </a:cubicBezTo>
                  <a:cubicBezTo>
                    <a:pt x="3519" y="13889"/>
                    <a:pt x="2868" y="13412"/>
                    <a:pt x="2644" y="12691"/>
                  </a:cubicBezTo>
                  <a:lnTo>
                    <a:pt x="699" y="5973"/>
                  </a:lnTo>
                  <a:cubicBezTo>
                    <a:pt x="426" y="5092"/>
                    <a:pt x="973" y="4180"/>
                    <a:pt x="1854" y="3907"/>
                  </a:cubicBezTo>
                  <a:lnTo>
                    <a:pt x="14043" y="411"/>
                  </a:lnTo>
                  <a:cubicBezTo>
                    <a:pt x="14198" y="363"/>
                    <a:pt x="14354" y="340"/>
                    <a:pt x="14507" y="340"/>
                  </a:cubicBezTo>
                  <a:close/>
                  <a:moveTo>
                    <a:pt x="14477" y="1"/>
                  </a:moveTo>
                  <a:cubicBezTo>
                    <a:pt x="14293" y="1"/>
                    <a:pt x="14106" y="25"/>
                    <a:pt x="13921" y="77"/>
                  </a:cubicBezTo>
                  <a:lnTo>
                    <a:pt x="1733" y="3572"/>
                  </a:lnTo>
                  <a:cubicBezTo>
                    <a:pt x="669" y="3876"/>
                    <a:pt x="0" y="5001"/>
                    <a:pt x="304" y="6125"/>
                  </a:cubicBezTo>
                  <a:lnTo>
                    <a:pt x="2249" y="12843"/>
                  </a:lnTo>
                  <a:cubicBezTo>
                    <a:pt x="2502" y="13727"/>
                    <a:pt x="3342" y="14317"/>
                    <a:pt x="4247" y="14317"/>
                  </a:cubicBezTo>
                  <a:cubicBezTo>
                    <a:pt x="4431" y="14317"/>
                    <a:pt x="4617" y="14292"/>
                    <a:pt x="4803" y="14241"/>
                  </a:cubicBezTo>
                  <a:lnTo>
                    <a:pt x="16991" y="10746"/>
                  </a:lnTo>
                  <a:cubicBezTo>
                    <a:pt x="18055" y="10442"/>
                    <a:pt x="18724" y="9317"/>
                    <a:pt x="18420" y="8192"/>
                  </a:cubicBezTo>
                  <a:lnTo>
                    <a:pt x="16475" y="1475"/>
                  </a:lnTo>
                  <a:cubicBezTo>
                    <a:pt x="16222" y="591"/>
                    <a:pt x="15382" y="1"/>
                    <a:pt x="14477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1221;p24"/>
            <p:cNvSpPr/>
            <p:nvPr/>
          </p:nvSpPr>
          <p:spPr>
            <a:xfrm>
              <a:off x="6210042" y="1595106"/>
              <a:ext cx="138556" cy="125669"/>
            </a:xfrm>
            <a:custGeom>
              <a:avLst/>
              <a:gdLst/>
              <a:ahLst/>
              <a:cxnLst/>
              <a:rect l="l" t="t" r="r" b="b"/>
              <a:pathLst>
                <a:path w="7869" h="6335" extrusionOk="0">
                  <a:moveTo>
                    <a:pt x="776" y="1"/>
                  </a:moveTo>
                  <a:cubicBezTo>
                    <a:pt x="339" y="1"/>
                    <a:pt x="0" y="473"/>
                    <a:pt x="148" y="975"/>
                  </a:cubicBezTo>
                  <a:lnTo>
                    <a:pt x="1485" y="5686"/>
                  </a:lnTo>
                  <a:cubicBezTo>
                    <a:pt x="1592" y="6093"/>
                    <a:pt x="1896" y="6334"/>
                    <a:pt x="2194" y="6334"/>
                  </a:cubicBezTo>
                  <a:cubicBezTo>
                    <a:pt x="2318" y="6334"/>
                    <a:pt x="2442" y="6292"/>
                    <a:pt x="2549" y="6203"/>
                  </a:cubicBezTo>
                  <a:lnTo>
                    <a:pt x="7382" y="2282"/>
                  </a:lnTo>
                  <a:cubicBezTo>
                    <a:pt x="7868" y="1856"/>
                    <a:pt x="7595" y="883"/>
                    <a:pt x="6956" y="792"/>
                  </a:cubicBezTo>
                  <a:lnTo>
                    <a:pt x="817" y="2"/>
                  </a:lnTo>
                  <a:cubicBezTo>
                    <a:pt x="803" y="1"/>
                    <a:pt x="789" y="1"/>
                    <a:pt x="77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65676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1045132" y="67273"/>
            <a:ext cx="6807676" cy="3747573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left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 			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		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right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 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		</a:t>
            </a:r>
          </a:p>
          <a:p>
            <a:pPr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up 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		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down 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 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around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 		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		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at your nose 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Look at that rose  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</a:t>
            </a: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			    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Close your eyes </a:t>
            </a: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endParaRPr lang="ru-RU" sz="2400" b="1" dirty="0" smtClean="0">
              <a:solidFill>
                <a:schemeClr val="tx1"/>
              </a:solidFill>
              <a:latin typeface="Fira Sans Extra Condensed" panose="020B0604020202020204" charset="0"/>
            </a:endParaRPr>
          </a:p>
          <a:p>
            <a:pPr>
              <a:buFontTx/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	                   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Open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, </a:t>
            </a:r>
            <a:r>
              <a:rPr lang="en-US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wink and smile</a:t>
            </a:r>
            <a:r>
              <a:rPr lang="ru-RU" sz="2400" b="1" dirty="0" smtClean="0">
                <a:solidFill>
                  <a:schemeClr val="tx1"/>
                </a:solidFill>
                <a:latin typeface="Fira Sans Extra Condensed" panose="020B0604020202020204" charset="0"/>
              </a:rPr>
              <a:t>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605" y="0"/>
            <a:ext cx="1066800" cy="10287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>
                <a:alpha val="0"/>
              </a:schemeClr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010" y="1086448"/>
            <a:ext cx="1095375" cy="112395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474" y="2268146"/>
            <a:ext cx="1092200" cy="977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Круговая стрелка 6"/>
          <p:cNvSpPr/>
          <p:nvPr/>
        </p:nvSpPr>
        <p:spPr>
          <a:xfrm>
            <a:off x="3050680" y="2047875"/>
            <a:ext cx="1339836" cy="864851"/>
          </a:xfrm>
          <a:prstGeom prst="circularArrow">
            <a:avLst>
              <a:gd name="adj1" fmla="val 682"/>
              <a:gd name="adj2" fmla="val 1373107"/>
              <a:gd name="adj3" fmla="val 19263747"/>
              <a:gd name="adj4" fmla="val 11123970"/>
              <a:gd name="adj5" fmla="val 6237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sp>
        <p:nvSpPr>
          <p:cNvPr id="8" name="Круговая стрелка 7"/>
          <p:cNvSpPr/>
          <p:nvPr/>
        </p:nvSpPr>
        <p:spPr>
          <a:xfrm rot="10800000">
            <a:off x="3050680" y="2507989"/>
            <a:ext cx="1398290" cy="884250"/>
          </a:xfrm>
          <a:prstGeom prst="circularArrow">
            <a:avLst>
              <a:gd name="adj1" fmla="val 0"/>
              <a:gd name="adj2" fmla="val 1373107"/>
              <a:gd name="adj3" fmla="val 20562494"/>
              <a:gd name="adj4" fmla="val 11597861"/>
              <a:gd name="adj5" fmla="val 6237"/>
            </a:avLst>
          </a:prstGeom>
          <a:ln/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bg1"/>
              </a:solidFill>
            </a:endParaRPr>
          </a:p>
        </p:txBody>
      </p:sp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603" y="3449844"/>
            <a:ext cx="774071" cy="1095463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8362" y="4314576"/>
            <a:ext cx="674466" cy="82892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327" y="67273"/>
            <a:ext cx="904875" cy="10191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989" y="1378206"/>
            <a:ext cx="971550" cy="9429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3072" y="2567762"/>
            <a:ext cx="1092200" cy="9779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459" y="3996427"/>
            <a:ext cx="1254275" cy="106613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931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25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25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875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75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125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175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225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75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325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375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 txBox="1">
            <a:spLocks/>
          </p:cNvSpPr>
          <p:nvPr/>
        </p:nvSpPr>
        <p:spPr>
          <a:xfrm>
            <a:off x="475292" y="1770803"/>
            <a:ext cx="8403462" cy="1907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None/>
              <a:defRPr sz="18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 sz="1400" b="0" i="0" u="none" strike="noStrike" cap="none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indent="0">
              <a:lnSpc>
                <a:spcPct val="15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______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plays a very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___________ 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role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___ 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our life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It is the _____ way of spending free ______ and it is very _______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_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   ____   people of all ages. A lot of people are _____ of going to the cinema. No matter _______ you live there is most likely to ___</a:t>
            </a:r>
            <a:r>
              <a:rPr lang="ru-RU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_</a:t>
            </a:r>
            <a:r>
              <a:rPr lang="en-US" sz="2400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a cinema there. </a:t>
            </a:r>
            <a:endParaRPr lang="ru-RU" sz="24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  <a:p>
            <a:pPr marL="0" indent="0">
              <a:buFontTx/>
              <a:buNone/>
            </a:pPr>
            <a:endParaRPr lang="ru-RU" sz="2400" dirty="0" smtClean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6783" y="955034"/>
            <a:ext cx="15843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Cinema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3546403" y="910820"/>
            <a:ext cx="18245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important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052422" y="849265"/>
            <a:ext cx="5437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in</a:t>
            </a:r>
            <a:endParaRPr lang="ru-RU" sz="28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Прямоугольник 22"/>
          <p:cNvSpPr>
            <a:spLocks noChangeArrowheads="1"/>
          </p:cNvSpPr>
          <p:nvPr/>
        </p:nvSpPr>
        <p:spPr bwMode="auto">
          <a:xfrm>
            <a:off x="1132251" y="1469963"/>
            <a:ext cx="91884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best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4" name="Прямоугольник 23"/>
          <p:cNvSpPr>
            <a:spLocks noChangeArrowheads="1"/>
          </p:cNvSpPr>
          <p:nvPr/>
        </p:nvSpPr>
        <p:spPr bwMode="auto">
          <a:xfrm>
            <a:off x="5584184" y="1469963"/>
            <a:ext cx="9364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time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5" name="Прямоугольник 24"/>
          <p:cNvSpPr>
            <a:spLocks noChangeArrowheads="1"/>
          </p:cNvSpPr>
          <p:nvPr/>
        </p:nvSpPr>
        <p:spPr bwMode="auto">
          <a:xfrm>
            <a:off x="1326374" y="2019746"/>
            <a:ext cx="144943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popular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6" name="Прямоугольник 25"/>
          <p:cNvSpPr>
            <a:spLocks noChangeArrowheads="1"/>
          </p:cNvSpPr>
          <p:nvPr/>
        </p:nvSpPr>
        <p:spPr bwMode="auto">
          <a:xfrm>
            <a:off x="2712938" y="2037968"/>
            <a:ext cx="102143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with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7" name="Прямоугольник 26"/>
          <p:cNvSpPr>
            <a:spLocks noChangeArrowheads="1"/>
          </p:cNvSpPr>
          <p:nvPr/>
        </p:nvSpPr>
        <p:spPr bwMode="auto">
          <a:xfrm>
            <a:off x="2395053" y="2583048"/>
            <a:ext cx="10230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fond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Прямоугольник 27"/>
          <p:cNvSpPr>
            <a:spLocks noChangeArrowheads="1"/>
          </p:cNvSpPr>
          <p:nvPr/>
        </p:nvSpPr>
        <p:spPr bwMode="auto">
          <a:xfrm>
            <a:off x="1679953" y="3139690"/>
            <a:ext cx="12266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where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29" name="Прямоугольник 28"/>
          <p:cNvSpPr>
            <a:spLocks noChangeArrowheads="1"/>
          </p:cNvSpPr>
          <p:nvPr/>
        </p:nvSpPr>
        <p:spPr bwMode="auto">
          <a:xfrm>
            <a:off x="520131" y="3678541"/>
            <a:ext cx="69762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  <a:latin typeface="Arial Black" panose="020B0A04020102020204" pitchFamily="34" charset="0"/>
              </a:rPr>
              <a:t>be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grpSp>
        <p:nvGrpSpPr>
          <p:cNvPr id="30" name="Google Shape;2066;p33"/>
          <p:cNvGrpSpPr/>
          <p:nvPr/>
        </p:nvGrpSpPr>
        <p:grpSpPr>
          <a:xfrm flipH="1">
            <a:off x="6666046" y="3776263"/>
            <a:ext cx="1849741" cy="1221526"/>
            <a:chOff x="1491925" y="672275"/>
            <a:chExt cx="1140350" cy="868875"/>
          </a:xfrm>
        </p:grpSpPr>
        <p:sp>
          <p:nvSpPr>
            <p:cNvPr id="31" name="Google Shape;2067;p33"/>
            <p:cNvSpPr/>
            <p:nvPr/>
          </p:nvSpPr>
          <p:spPr>
            <a:xfrm>
              <a:off x="1883700" y="1238775"/>
              <a:ext cx="643950" cy="134475"/>
            </a:xfrm>
            <a:custGeom>
              <a:avLst/>
              <a:gdLst/>
              <a:ahLst/>
              <a:cxnLst/>
              <a:rect l="l" t="t" r="r" b="b"/>
              <a:pathLst>
                <a:path w="25758" h="5379" extrusionOk="0">
                  <a:moveTo>
                    <a:pt x="1" y="1"/>
                  </a:moveTo>
                  <a:lnTo>
                    <a:pt x="25758" y="1"/>
                  </a:lnTo>
                  <a:lnTo>
                    <a:pt x="25758" y="5378"/>
                  </a:lnTo>
                  <a:lnTo>
                    <a:pt x="1" y="537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2068;p33"/>
            <p:cNvSpPr/>
            <p:nvPr/>
          </p:nvSpPr>
          <p:spPr>
            <a:xfrm>
              <a:off x="1596525" y="1271750"/>
              <a:ext cx="175800" cy="67500"/>
            </a:xfrm>
            <a:custGeom>
              <a:avLst/>
              <a:gdLst/>
              <a:ahLst/>
              <a:cxnLst/>
              <a:rect l="l" t="t" r="r" b="b"/>
              <a:pathLst>
                <a:path w="7032" h="2700" extrusionOk="0">
                  <a:moveTo>
                    <a:pt x="1" y="0"/>
                  </a:moveTo>
                  <a:lnTo>
                    <a:pt x="7031" y="0"/>
                  </a:lnTo>
                  <a:lnTo>
                    <a:pt x="7031" y="2699"/>
                  </a:lnTo>
                  <a:lnTo>
                    <a:pt x="1" y="269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2069;p33"/>
            <p:cNvSpPr/>
            <p:nvPr/>
          </p:nvSpPr>
          <p:spPr>
            <a:xfrm>
              <a:off x="1491925" y="1190125"/>
              <a:ext cx="104625" cy="230725"/>
            </a:xfrm>
            <a:custGeom>
              <a:avLst/>
              <a:gdLst/>
              <a:ahLst/>
              <a:cxnLst/>
              <a:rect l="l" t="t" r="r" b="b"/>
              <a:pathLst>
                <a:path w="4185" h="9229" extrusionOk="0">
                  <a:moveTo>
                    <a:pt x="0" y="1"/>
                  </a:moveTo>
                  <a:lnTo>
                    <a:pt x="4185" y="3265"/>
                  </a:lnTo>
                  <a:lnTo>
                    <a:pt x="4185" y="5964"/>
                  </a:lnTo>
                  <a:lnTo>
                    <a:pt x="0" y="9228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2070;p33"/>
            <p:cNvSpPr/>
            <p:nvPr/>
          </p:nvSpPr>
          <p:spPr>
            <a:xfrm>
              <a:off x="1643600" y="1069825"/>
              <a:ext cx="779450" cy="471325"/>
            </a:xfrm>
            <a:custGeom>
              <a:avLst/>
              <a:gdLst/>
              <a:ahLst/>
              <a:cxnLst/>
              <a:rect l="l" t="t" r="r" b="b"/>
              <a:pathLst>
                <a:path w="31178" h="18853" extrusionOk="0">
                  <a:moveTo>
                    <a:pt x="4583" y="1"/>
                  </a:moveTo>
                  <a:lnTo>
                    <a:pt x="26637" y="1"/>
                  </a:lnTo>
                  <a:cubicBezTo>
                    <a:pt x="29147" y="1"/>
                    <a:pt x="31177" y="2051"/>
                    <a:pt x="31177" y="4562"/>
                  </a:cubicBezTo>
                  <a:lnTo>
                    <a:pt x="31177" y="14312"/>
                  </a:lnTo>
                  <a:cubicBezTo>
                    <a:pt x="31177" y="16823"/>
                    <a:pt x="29147" y="18853"/>
                    <a:pt x="26637" y="18853"/>
                  </a:cubicBezTo>
                  <a:lnTo>
                    <a:pt x="4583" y="18853"/>
                  </a:lnTo>
                  <a:cubicBezTo>
                    <a:pt x="2072" y="18853"/>
                    <a:pt x="43" y="16823"/>
                    <a:pt x="43" y="14312"/>
                  </a:cubicBezTo>
                  <a:lnTo>
                    <a:pt x="43" y="4541"/>
                  </a:lnTo>
                  <a:cubicBezTo>
                    <a:pt x="1" y="2051"/>
                    <a:pt x="2072" y="1"/>
                    <a:pt x="45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2071;p33"/>
            <p:cNvSpPr/>
            <p:nvPr/>
          </p:nvSpPr>
          <p:spPr>
            <a:xfrm>
              <a:off x="2527625" y="1074000"/>
              <a:ext cx="104650" cy="464025"/>
            </a:xfrm>
            <a:custGeom>
              <a:avLst/>
              <a:gdLst/>
              <a:ahLst/>
              <a:cxnLst/>
              <a:rect l="l" t="t" r="r" b="b"/>
              <a:pathLst>
                <a:path w="4186" h="18561" extrusionOk="0">
                  <a:moveTo>
                    <a:pt x="4185" y="1"/>
                  </a:moveTo>
                  <a:lnTo>
                    <a:pt x="1" y="6592"/>
                  </a:lnTo>
                  <a:lnTo>
                    <a:pt x="1" y="11969"/>
                  </a:lnTo>
                  <a:lnTo>
                    <a:pt x="4185" y="1856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2072;p33"/>
            <p:cNvSpPr/>
            <p:nvPr/>
          </p:nvSpPr>
          <p:spPr>
            <a:xfrm>
              <a:off x="1621125" y="673325"/>
              <a:ext cx="400700" cy="401225"/>
            </a:xfrm>
            <a:custGeom>
              <a:avLst/>
              <a:gdLst/>
              <a:ahLst/>
              <a:cxnLst/>
              <a:rect l="l" t="t" r="r" b="b"/>
              <a:pathLst>
                <a:path w="16028" h="16049" extrusionOk="0">
                  <a:moveTo>
                    <a:pt x="9269" y="712"/>
                  </a:moveTo>
                  <a:cubicBezTo>
                    <a:pt x="13308" y="1423"/>
                    <a:pt x="16028" y="5273"/>
                    <a:pt x="15316" y="9291"/>
                  </a:cubicBezTo>
                  <a:cubicBezTo>
                    <a:pt x="14605" y="13329"/>
                    <a:pt x="10776" y="16049"/>
                    <a:pt x="6738" y="15337"/>
                  </a:cubicBezTo>
                  <a:cubicBezTo>
                    <a:pt x="2720" y="14626"/>
                    <a:pt x="0" y="10776"/>
                    <a:pt x="691" y="6759"/>
                  </a:cubicBezTo>
                  <a:cubicBezTo>
                    <a:pt x="1402" y="2700"/>
                    <a:pt x="5252" y="0"/>
                    <a:pt x="9269" y="7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2073;p33"/>
            <p:cNvSpPr/>
            <p:nvPr/>
          </p:nvSpPr>
          <p:spPr>
            <a:xfrm>
              <a:off x="1614325" y="672275"/>
              <a:ext cx="413250" cy="399150"/>
            </a:xfrm>
            <a:custGeom>
              <a:avLst/>
              <a:gdLst/>
              <a:ahLst/>
              <a:cxnLst/>
              <a:rect l="l" t="t" r="r" b="b"/>
              <a:pathLst>
                <a:path w="16530" h="15966" extrusionOk="0">
                  <a:moveTo>
                    <a:pt x="12847" y="1695"/>
                  </a:moveTo>
                  <a:cubicBezTo>
                    <a:pt x="15191" y="3411"/>
                    <a:pt x="16530" y="6361"/>
                    <a:pt x="15986" y="9416"/>
                  </a:cubicBezTo>
                  <a:cubicBezTo>
                    <a:pt x="15609" y="11509"/>
                    <a:pt x="14437" y="13266"/>
                    <a:pt x="12847" y="14438"/>
                  </a:cubicBezTo>
                  <a:lnTo>
                    <a:pt x="12847" y="9814"/>
                  </a:lnTo>
                  <a:cubicBezTo>
                    <a:pt x="12952" y="9814"/>
                    <a:pt x="13056" y="9814"/>
                    <a:pt x="13161" y="9793"/>
                  </a:cubicBezTo>
                  <a:cubicBezTo>
                    <a:pt x="14437" y="9605"/>
                    <a:pt x="15358" y="8433"/>
                    <a:pt x="15170" y="7136"/>
                  </a:cubicBezTo>
                  <a:cubicBezTo>
                    <a:pt x="15023" y="5964"/>
                    <a:pt x="13998" y="5106"/>
                    <a:pt x="12847" y="5106"/>
                  </a:cubicBezTo>
                  <a:close/>
                  <a:moveTo>
                    <a:pt x="10964" y="712"/>
                  </a:moveTo>
                  <a:cubicBezTo>
                    <a:pt x="11634" y="963"/>
                    <a:pt x="12261" y="1277"/>
                    <a:pt x="12847" y="1695"/>
                  </a:cubicBezTo>
                  <a:lnTo>
                    <a:pt x="12847" y="5085"/>
                  </a:lnTo>
                  <a:cubicBezTo>
                    <a:pt x="12743" y="5085"/>
                    <a:pt x="12638" y="5085"/>
                    <a:pt x="12533" y="5106"/>
                  </a:cubicBezTo>
                  <a:cubicBezTo>
                    <a:pt x="11885" y="5169"/>
                    <a:pt x="11320" y="5545"/>
                    <a:pt x="10964" y="6027"/>
                  </a:cubicBezTo>
                  <a:lnTo>
                    <a:pt x="10964" y="4918"/>
                  </a:lnTo>
                  <a:cubicBezTo>
                    <a:pt x="11173" y="4625"/>
                    <a:pt x="11320" y="4290"/>
                    <a:pt x="11383" y="3913"/>
                  </a:cubicBezTo>
                  <a:cubicBezTo>
                    <a:pt x="11487" y="3265"/>
                    <a:pt x="11320" y="2616"/>
                    <a:pt x="10964" y="2114"/>
                  </a:cubicBezTo>
                  <a:close/>
                  <a:moveTo>
                    <a:pt x="12847" y="14438"/>
                  </a:moveTo>
                  <a:cubicBezTo>
                    <a:pt x="12261" y="14856"/>
                    <a:pt x="11634" y="15191"/>
                    <a:pt x="10964" y="15442"/>
                  </a:cubicBezTo>
                  <a:lnTo>
                    <a:pt x="10964" y="14501"/>
                  </a:lnTo>
                  <a:cubicBezTo>
                    <a:pt x="11069" y="14459"/>
                    <a:pt x="11152" y="14417"/>
                    <a:pt x="11257" y="14396"/>
                  </a:cubicBezTo>
                  <a:cubicBezTo>
                    <a:pt x="12429" y="13831"/>
                    <a:pt x="12931" y="12429"/>
                    <a:pt x="12366" y="11258"/>
                  </a:cubicBezTo>
                  <a:cubicBezTo>
                    <a:pt x="12094" y="10609"/>
                    <a:pt x="11571" y="10211"/>
                    <a:pt x="10964" y="10023"/>
                  </a:cubicBezTo>
                  <a:lnTo>
                    <a:pt x="10964" y="8872"/>
                  </a:lnTo>
                  <a:cubicBezTo>
                    <a:pt x="11404" y="9437"/>
                    <a:pt x="12073" y="9814"/>
                    <a:pt x="12847" y="9814"/>
                  </a:cubicBezTo>
                  <a:lnTo>
                    <a:pt x="12847" y="14438"/>
                  </a:lnTo>
                  <a:close/>
                  <a:moveTo>
                    <a:pt x="10253" y="503"/>
                  </a:moveTo>
                  <a:cubicBezTo>
                    <a:pt x="10483" y="545"/>
                    <a:pt x="10755" y="628"/>
                    <a:pt x="10964" y="712"/>
                  </a:cubicBezTo>
                  <a:lnTo>
                    <a:pt x="10964" y="2114"/>
                  </a:lnTo>
                  <a:cubicBezTo>
                    <a:pt x="10776" y="1863"/>
                    <a:pt x="10525" y="1654"/>
                    <a:pt x="10253" y="1486"/>
                  </a:cubicBezTo>
                  <a:close/>
                  <a:moveTo>
                    <a:pt x="10964" y="15442"/>
                  </a:moveTo>
                  <a:lnTo>
                    <a:pt x="10253" y="15672"/>
                  </a:lnTo>
                  <a:lnTo>
                    <a:pt x="10253" y="14626"/>
                  </a:lnTo>
                  <a:cubicBezTo>
                    <a:pt x="10483" y="14626"/>
                    <a:pt x="10734" y="14605"/>
                    <a:pt x="10964" y="14522"/>
                  </a:cubicBezTo>
                  <a:close/>
                  <a:moveTo>
                    <a:pt x="10964" y="4918"/>
                  </a:moveTo>
                  <a:lnTo>
                    <a:pt x="10964" y="6027"/>
                  </a:lnTo>
                  <a:cubicBezTo>
                    <a:pt x="10587" y="6487"/>
                    <a:pt x="10441" y="7115"/>
                    <a:pt x="10525" y="7742"/>
                  </a:cubicBezTo>
                  <a:cubicBezTo>
                    <a:pt x="10567" y="8161"/>
                    <a:pt x="10734" y="8537"/>
                    <a:pt x="10964" y="8851"/>
                  </a:cubicBezTo>
                  <a:lnTo>
                    <a:pt x="10964" y="10002"/>
                  </a:lnTo>
                  <a:cubicBezTo>
                    <a:pt x="10734" y="9918"/>
                    <a:pt x="10483" y="9897"/>
                    <a:pt x="10253" y="9897"/>
                  </a:cubicBezTo>
                  <a:lnTo>
                    <a:pt x="10253" y="5566"/>
                  </a:lnTo>
                  <a:cubicBezTo>
                    <a:pt x="10525" y="5420"/>
                    <a:pt x="10776" y="5190"/>
                    <a:pt x="10964" y="4918"/>
                  </a:cubicBezTo>
                  <a:close/>
                  <a:moveTo>
                    <a:pt x="9625" y="335"/>
                  </a:moveTo>
                  <a:cubicBezTo>
                    <a:pt x="9834" y="377"/>
                    <a:pt x="10043" y="419"/>
                    <a:pt x="10253" y="482"/>
                  </a:cubicBezTo>
                  <a:lnTo>
                    <a:pt x="10253" y="1465"/>
                  </a:lnTo>
                  <a:cubicBezTo>
                    <a:pt x="10023" y="1340"/>
                    <a:pt x="9751" y="1235"/>
                    <a:pt x="9499" y="1172"/>
                  </a:cubicBezTo>
                  <a:cubicBezTo>
                    <a:pt x="8202" y="942"/>
                    <a:pt x="6989" y="1800"/>
                    <a:pt x="6779" y="3097"/>
                  </a:cubicBezTo>
                  <a:cubicBezTo>
                    <a:pt x="6528" y="4374"/>
                    <a:pt x="7407" y="5608"/>
                    <a:pt x="8683" y="5817"/>
                  </a:cubicBezTo>
                  <a:cubicBezTo>
                    <a:pt x="9248" y="5922"/>
                    <a:pt x="9813" y="5817"/>
                    <a:pt x="10253" y="5524"/>
                  </a:cubicBezTo>
                  <a:lnTo>
                    <a:pt x="10253" y="9835"/>
                  </a:lnTo>
                  <a:cubicBezTo>
                    <a:pt x="9918" y="9835"/>
                    <a:pt x="9583" y="9918"/>
                    <a:pt x="9248" y="10065"/>
                  </a:cubicBezTo>
                  <a:cubicBezTo>
                    <a:pt x="8077" y="10630"/>
                    <a:pt x="7574" y="12032"/>
                    <a:pt x="8139" y="13203"/>
                  </a:cubicBezTo>
                  <a:cubicBezTo>
                    <a:pt x="8537" y="14082"/>
                    <a:pt x="9395" y="14563"/>
                    <a:pt x="10253" y="14563"/>
                  </a:cubicBezTo>
                  <a:lnTo>
                    <a:pt x="10253" y="15610"/>
                  </a:lnTo>
                  <a:cubicBezTo>
                    <a:pt x="9207" y="15882"/>
                    <a:pt x="8077" y="15965"/>
                    <a:pt x="6926" y="15756"/>
                  </a:cubicBezTo>
                  <a:cubicBezTo>
                    <a:pt x="5901" y="15568"/>
                    <a:pt x="5001" y="15191"/>
                    <a:pt x="4164" y="14710"/>
                  </a:cubicBezTo>
                  <a:lnTo>
                    <a:pt x="4164" y="13475"/>
                  </a:lnTo>
                  <a:cubicBezTo>
                    <a:pt x="5001" y="13789"/>
                    <a:pt x="5963" y="13601"/>
                    <a:pt x="6612" y="12952"/>
                  </a:cubicBezTo>
                  <a:cubicBezTo>
                    <a:pt x="7533" y="12032"/>
                    <a:pt x="7554" y="10546"/>
                    <a:pt x="6633" y="9625"/>
                  </a:cubicBezTo>
                  <a:cubicBezTo>
                    <a:pt x="5963" y="8956"/>
                    <a:pt x="5001" y="8768"/>
                    <a:pt x="4164" y="9081"/>
                  </a:cubicBezTo>
                  <a:lnTo>
                    <a:pt x="4164" y="8286"/>
                  </a:lnTo>
                  <a:cubicBezTo>
                    <a:pt x="5022" y="8286"/>
                    <a:pt x="5838" y="7826"/>
                    <a:pt x="6256" y="7010"/>
                  </a:cubicBezTo>
                  <a:cubicBezTo>
                    <a:pt x="6842" y="5859"/>
                    <a:pt x="6382" y="4415"/>
                    <a:pt x="5231" y="3851"/>
                  </a:cubicBezTo>
                  <a:cubicBezTo>
                    <a:pt x="4896" y="3662"/>
                    <a:pt x="4520" y="3579"/>
                    <a:pt x="4164" y="3579"/>
                  </a:cubicBezTo>
                  <a:lnTo>
                    <a:pt x="4164" y="1382"/>
                  </a:lnTo>
                  <a:cubicBezTo>
                    <a:pt x="5754" y="419"/>
                    <a:pt x="7658" y="1"/>
                    <a:pt x="9625" y="335"/>
                  </a:cubicBezTo>
                  <a:close/>
                  <a:moveTo>
                    <a:pt x="4185" y="14752"/>
                  </a:moveTo>
                  <a:cubicBezTo>
                    <a:pt x="1548" y="13141"/>
                    <a:pt x="0" y="10002"/>
                    <a:pt x="586" y="6717"/>
                  </a:cubicBezTo>
                  <a:cubicBezTo>
                    <a:pt x="963" y="4415"/>
                    <a:pt x="2365" y="2532"/>
                    <a:pt x="4185" y="1423"/>
                  </a:cubicBezTo>
                  <a:lnTo>
                    <a:pt x="4185" y="3620"/>
                  </a:lnTo>
                  <a:cubicBezTo>
                    <a:pt x="3327" y="3620"/>
                    <a:pt x="2511" y="4081"/>
                    <a:pt x="2092" y="4897"/>
                  </a:cubicBezTo>
                  <a:cubicBezTo>
                    <a:pt x="1486" y="6048"/>
                    <a:pt x="1967" y="7491"/>
                    <a:pt x="3118" y="8056"/>
                  </a:cubicBezTo>
                  <a:cubicBezTo>
                    <a:pt x="3453" y="8245"/>
                    <a:pt x="3829" y="8328"/>
                    <a:pt x="4185" y="8328"/>
                  </a:cubicBezTo>
                  <a:lnTo>
                    <a:pt x="4185" y="9102"/>
                  </a:lnTo>
                  <a:cubicBezTo>
                    <a:pt x="3871" y="9207"/>
                    <a:pt x="3578" y="9395"/>
                    <a:pt x="3348" y="9625"/>
                  </a:cubicBezTo>
                  <a:cubicBezTo>
                    <a:pt x="2427" y="10546"/>
                    <a:pt x="2406" y="12032"/>
                    <a:pt x="3327" y="12952"/>
                  </a:cubicBezTo>
                  <a:cubicBezTo>
                    <a:pt x="3578" y="13203"/>
                    <a:pt x="3871" y="13392"/>
                    <a:pt x="4185" y="1349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2074;p33"/>
            <p:cNvSpPr/>
            <p:nvPr/>
          </p:nvSpPr>
          <p:spPr>
            <a:xfrm>
              <a:off x="1780650" y="832350"/>
              <a:ext cx="82150" cy="83200"/>
            </a:xfrm>
            <a:custGeom>
              <a:avLst/>
              <a:gdLst/>
              <a:ahLst/>
              <a:cxnLst/>
              <a:rect l="l" t="t" r="r" b="b"/>
              <a:pathLst>
                <a:path w="3286" h="3328" extrusionOk="0">
                  <a:moveTo>
                    <a:pt x="1905" y="168"/>
                  </a:moveTo>
                  <a:cubicBezTo>
                    <a:pt x="2742" y="314"/>
                    <a:pt x="3286" y="1109"/>
                    <a:pt x="3160" y="1946"/>
                  </a:cubicBezTo>
                  <a:cubicBezTo>
                    <a:pt x="2993" y="2783"/>
                    <a:pt x="2219" y="3327"/>
                    <a:pt x="1382" y="3202"/>
                  </a:cubicBezTo>
                  <a:cubicBezTo>
                    <a:pt x="545" y="3076"/>
                    <a:pt x="1" y="2260"/>
                    <a:pt x="126" y="1423"/>
                  </a:cubicBezTo>
                  <a:cubicBezTo>
                    <a:pt x="252" y="565"/>
                    <a:pt x="1068" y="0"/>
                    <a:pt x="1905" y="168"/>
                  </a:cubicBezTo>
                  <a:close/>
                </a:path>
              </a:pathLst>
            </a:custGeom>
            <a:solidFill>
              <a:srgbClr val="FFC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2075;p33"/>
            <p:cNvSpPr/>
            <p:nvPr/>
          </p:nvSpPr>
          <p:spPr>
            <a:xfrm>
              <a:off x="1642575" y="701050"/>
              <a:ext cx="350475" cy="347875"/>
            </a:xfrm>
            <a:custGeom>
              <a:avLst/>
              <a:gdLst/>
              <a:ahLst/>
              <a:cxnLst/>
              <a:rect l="l" t="t" r="r" b="b"/>
              <a:pathLst>
                <a:path w="14019" h="13915" extrusionOk="0">
                  <a:moveTo>
                    <a:pt x="10274" y="691"/>
                  </a:moveTo>
                  <a:cubicBezTo>
                    <a:pt x="11717" y="1381"/>
                    <a:pt x="12847" y="2595"/>
                    <a:pt x="13496" y="3997"/>
                  </a:cubicBezTo>
                  <a:cubicBezTo>
                    <a:pt x="13119" y="3725"/>
                    <a:pt x="12701" y="3536"/>
                    <a:pt x="12240" y="3453"/>
                  </a:cubicBezTo>
                  <a:cubicBezTo>
                    <a:pt x="11634" y="3348"/>
                    <a:pt x="11027" y="3453"/>
                    <a:pt x="10504" y="3683"/>
                  </a:cubicBezTo>
                  <a:cubicBezTo>
                    <a:pt x="10650" y="3432"/>
                    <a:pt x="10755" y="3160"/>
                    <a:pt x="10797" y="2846"/>
                  </a:cubicBezTo>
                  <a:cubicBezTo>
                    <a:pt x="10901" y="2072"/>
                    <a:pt x="10713" y="1277"/>
                    <a:pt x="10274" y="691"/>
                  </a:cubicBezTo>
                  <a:close/>
                  <a:moveTo>
                    <a:pt x="2469" y="7638"/>
                  </a:moveTo>
                  <a:cubicBezTo>
                    <a:pt x="1758" y="8035"/>
                    <a:pt x="1172" y="8767"/>
                    <a:pt x="1025" y="9688"/>
                  </a:cubicBezTo>
                  <a:cubicBezTo>
                    <a:pt x="983" y="9834"/>
                    <a:pt x="962" y="10023"/>
                    <a:pt x="962" y="10169"/>
                  </a:cubicBezTo>
                  <a:cubicBezTo>
                    <a:pt x="293" y="8872"/>
                    <a:pt x="0" y="7324"/>
                    <a:pt x="251" y="5733"/>
                  </a:cubicBezTo>
                  <a:lnTo>
                    <a:pt x="251" y="5671"/>
                  </a:lnTo>
                  <a:cubicBezTo>
                    <a:pt x="607" y="6654"/>
                    <a:pt x="1402" y="7428"/>
                    <a:pt x="2469" y="7638"/>
                  </a:cubicBezTo>
                  <a:close/>
                  <a:moveTo>
                    <a:pt x="2134" y="2093"/>
                  </a:moveTo>
                  <a:cubicBezTo>
                    <a:pt x="3243" y="942"/>
                    <a:pt x="4729" y="210"/>
                    <a:pt x="6319" y="0"/>
                  </a:cubicBezTo>
                  <a:cubicBezTo>
                    <a:pt x="5691" y="419"/>
                    <a:pt x="5252" y="1068"/>
                    <a:pt x="5126" y="1884"/>
                  </a:cubicBezTo>
                  <a:cubicBezTo>
                    <a:pt x="5064" y="2197"/>
                    <a:pt x="5064" y="2511"/>
                    <a:pt x="5126" y="2804"/>
                  </a:cubicBezTo>
                  <a:cubicBezTo>
                    <a:pt x="4708" y="2386"/>
                    <a:pt x="4185" y="2093"/>
                    <a:pt x="3557" y="1967"/>
                  </a:cubicBezTo>
                  <a:cubicBezTo>
                    <a:pt x="3055" y="1884"/>
                    <a:pt x="2553" y="1946"/>
                    <a:pt x="2134" y="2093"/>
                  </a:cubicBezTo>
                  <a:close/>
                  <a:moveTo>
                    <a:pt x="11194" y="9123"/>
                  </a:moveTo>
                  <a:lnTo>
                    <a:pt x="11215" y="9123"/>
                  </a:lnTo>
                  <a:cubicBezTo>
                    <a:pt x="12324" y="9311"/>
                    <a:pt x="13391" y="8872"/>
                    <a:pt x="14019" y="8014"/>
                  </a:cubicBezTo>
                  <a:cubicBezTo>
                    <a:pt x="14019" y="8035"/>
                    <a:pt x="14019" y="8077"/>
                    <a:pt x="13998" y="8119"/>
                  </a:cubicBezTo>
                  <a:cubicBezTo>
                    <a:pt x="13705" y="9709"/>
                    <a:pt x="12910" y="11090"/>
                    <a:pt x="11801" y="12094"/>
                  </a:cubicBezTo>
                  <a:cubicBezTo>
                    <a:pt x="11843" y="11927"/>
                    <a:pt x="11906" y="11739"/>
                    <a:pt x="11926" y="11592"/>
                  </a:cubicBezTo>
                  <a:cubicBezTo>
                    <a:pt x="12115" y="10651"/>
                    <a:pt x="11822" y="9751"/>
                    <a:pt x="11194" y="9123"/>
                  </a:cubicBezTo>
                  <a:close/>
                  <a:moveTo>
                    <a:pt x="8181" y="13810"/>
                  </a:moveTo>
                  <a:cubicBezTo>
                    <a:pt x="7449" y="13915"/>
                    <a:pt x="6716" y="13915"/>
                    <a:pt x="5963" y="13789"/>
                  </a:cubicBezTo>
                  <a:cubicBezTo>
                    <a:pt x="5168" y="13664"/>
                    <a:pt x="4478" y="13392"/>
                    <a:pt x="3808" y="13036"/>
                  </a:cubicBezTo>
                  <a:cubicBezTo>
                    <a:pt x="4833" y="13057"/>
                    <a:pt x="5796" y="12513"/>
                    <a:pt x="6319" y="11676"/>
                  </a:cubicBezTo>
                  <a:cubicBezTo>
                    <a:pt x="6507" y="12659"/>
                    <a:pt x="7219" y="13475"/>
                    <a:pt x="8181" y="138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2076;p33"/>
            <p:cNvSpPr/>
            <p:nvPr/>
          </p:nvSpPr>
          <p:spPr>
            <a:xfrm>
              <a:off x="1798450" y="851700"/>
              <a:ext cx="45525" cy="45000"/>
            </a:xfrm>
            <a:custGeom>
              <a:avLst/>
              <a:gdLst/>
              <a:ahLst/>
              <a:cxnLst/>
              <a:rect l="l" t="t" r="r" b="b"/>
              <a:pathLst>
                <a:path w="1821" h="1800" extrusionOk="0">
                  <a:moveTo>
                    <a:pt x="1067" y="63"/>
                  </a:moveTo>
                  <a:cubicBezTo>
                    <a:pt x="1507" y="147"/>
                    <a:pt x="1821" y="565"/>
                    <a:pt x="1737" y="1047"/>
                  </a:cubicBezTo>
                  <a:cubicBezTo>
                    <a:pt x="1653" y="1486"/>
                    <a:pt x="1235" y="1800"/>
                    <a:pt x="774" y="1716"/>
                  </a:cubicBezTo>
                  <a:cubicBezTo>
                    <a:pt x="314" y="1632"/>
                    <a:pt x="0" y="1214"/>
                    <a:pt x="84" y="754"/>
                  </a:cubicBezTo>
                  <a:cubicBezTo>
                    <a:pt x="168" y="314"/>
                    <a:pt x="607" y="0"/>
                    <a:pt x="1067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2077;p33"/>
            <p:cNvSpPr/>
            <p:nvPr/>
          </p:nvSpPr>
          <p:spPr>
            <a:xfrm>
              <a:off x="2045350" y="673325"/>
              <a:ext cx="400700" cy="401225"/>
            </a:xfrm>
            <a:custGeom>
              <a:avLst/>
              <a:gdLst/>
              <a:ahLst/>
              <a:cxnLst/>
              <a:rect l="l" t="t" r="r" b="b"/>
              <a:pathLst>
                <a:path w="16028" h="16049" extrusionOk="0">
                  <a:moveTo>
                    <a:pt x="9290" y="712"/>
                  </a:moveTo>
                  <a:cubicBezTo>
                    <a:pt x="13308" y="1423"/>
                    <a:pt x="16028" y="5273"/>
                    <a:pt x="15316" y="9291"/>
                  </a:cubicBezTo>
                  <a:cubicBezTo>
                    <a:pt x="14626" y="13329"/>
                    <a:pt x="10776" y="16049"/>
                    <a:pt x="6738" y="15337"/>
                  </a:cubicBezTo>
                  <a:cubicBezTo>
                    <a:pt x="2720" y="14626"/>
                    <a:pt x="0" y="10776"/>
                    <a:pt x="712" y="6759"/>
                  </a:cubicBezTo>
                  <a:cubicBezTo>
                    <a:pt x="1402" y="2700"/>
                    <a:pt x="5252" y="0"/>
                    <a:pt x="9290" y="7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2078;p33"/>
            <p:cNvSpPr/>
            <p:nvPr/>
          </p:nvSpPr>
          <p:spPr>
            <a:xfrm>
              <a:off x="2038025" y="672275"/>
              <a:ext cx="413775" cy="399150"/>
            </a:xfrm>
            <a:custGeom>
              <a:avLst/>
              <a:gdLst/>
              <a:ahLst/>
              <a:cxnLst/>
              <a:rect l="l" t="t" r="r" b="b"/>
              <a:pathLst>
                <a:path w="16551" h="15966" extrusionOk="0">
                  <a:moveTo>
                    <a:pt x="12868" y="1695"/>
                  </a:moveTo>
                  <a:cubicBezTo>
                    <a:pt x="15233" y="3411"/>
                    <a:pt x="16551" y="6361"/>
                    <a:pt x="16007" y="9416"/>
                  </a:cubicBezTo>
                  <a:cubicBezTo>
                    <a:pt x="15651" y="11509"/>
                    <a:pt x="14458" y="13266"/>
                    <a:pt x="12868" y="14438"/>
                  </a:cubicBezTo>
                  <a:lnTo>
                    <a:pt x="12868" y="9814"/>
                  </a:lnTo>
                  <a:cubicBezTo>
                    <a:pt x="12973" y="9814"/>
                    <a:pt x="13078" y="9814"/>
                    <a:pt x="13182" y="9793"/>
                  </a:cubicBezTo>
                  <a:cubicBezTo>
                    <a:pt x="14458" y="9605"/>
                    <a:pt x="15379" y="8433"/>
                    <a:pt x="15191" y="7136"/>
                  </a:cubicBezTo>
                  <a:cubicBezTo>
                    <a:pt x="15044" y="5964"/>
                    <a:pt x="14019" y="5106"/>
                    <a:pt x="12868" y="5106"/>
                  </a:cubicBezTo>
                  <a:lnTo>
                    <a:pt x="12868" y="1695"/>
                  </a:lnTo>
                  <a:close/>
                  <a:moveTo>
                    <a:pt x="10985" y="712"/>
                  </a:moveTo>
                  <a:cubicBezTo>
                    <a:pt x="11676" y="963"/>
                    <a:pt x="12303" y="1277"/>
                    <a:pt x="12868" y="1695"/>
                  </a:cubicBezTo>
                  <a:lnTo>
                    <a:pt x="12868" y="5085"/>
                  </a:lnTo>
                  <a:cubicBezTo>
                    <a:pt x="12764" y="5085"/>
                    <a:pt x="12659" y="5085"/>
                    <a:pt x="12554" y="5106"/>
                  </a:cubicBezTo>
                  <a:cubicBezTo>
                    <a:pt x="11906" y="5169"/>
                    <a:pt x="11362" y="5545"/>
                    <a:pt x="10985" y="6027"/>
                  </a:cubicBezTo>
                  <a:lnTo>
                    <a:pt x="10985" y="4918"/>
                  </a:lnTo>
                  <a:cubicBezTo>
                    <a:pt x="11194" y="4625"/>
                    <a:pt x="11362" y="4290"/>
                    <a:pt x="11404" y="3913"/>
                  </a:cubicBezTo>
                  <a:cubicBezTo>
                    <a:pt x="11508" y="3265"/>
                    <a:pt x="11362" y="2616"/>
                    <a:pt x="10985" y="2114"/>
                  </a:cubicBezTo>
                  <a:close/>
                  <a:moveTo>
                    <a:pt x="12868" y="14438"/>
                  </a:moveTo>
                  <a:cubicBezTo>
                    <a:pt x="12303" y="14856"/>
                    <a:pt x="11676" y="15191"/>
                    <a:pt x="10985" y="15442"/>
                  </a:cubicBezTo>
                  <a:lnTo>
                    <a:pt x="10985" y="14501"/>
                  </a:lnTo>
                  <a:cubicBezTo>
                    <a:pt x="11090" y="14459"/>
                    <a:pt x="11173" y="14417"/>
                    <a:pt x="11278" y="14396"/>
                  </a:cubicBezTo>
                  <a:cubicBezTo>
                    <a:pt x="12450" y="13831"/>
                    <a:pt x="12952" y="12429"/>
                    <a:pt x="12408" y="11258"/>
                  </a:cubicBezTo>
                  <a:cubicBezTo>
                    <a:pt x="12115" y="10609"/>
                    <a:pt x="11592" y="10211"/>
                    <a:pt x="10985" y="10023"/>
                  </a:cubicBezTo>
                  <a:lnTo>
                    <a:pt x="10985" y="8872"/>
                  </a:lnTo>
                  <a:cubicBezTo>
                    <a:pt x="11425" y="9437"/>
                    <a:pt x="12115" y="9814"/>
                    <a:pt x="12868" y="9814"/>
                  </a:cubicBezTo>
                  <a:close/>
                  <a:moveTo>
                    <a:pt x="10274" y="503"/>
                  </a:moveTo>
                  <a:cubicBezTo>
                    <a:pt x="10525" y="545"/>
                    <a:pt x="10776" y="628"/>
                    <a:pt x="10985" y="712"/>
                  </a:cubicBezTo>
                  <a:lnTo>
                    <a:pt x="10985" y="2114"/>
                  </a:lnTo>
                  <a:cubicBezTo>
                    <a:pt x="10797" y="1863"/>
                    <a:pt x="10546" y="1654"/>
                    <a:pt x="10274" y="1486"/>
                  </a:cubicBezTo>
                  <a:close/>
                  <a:moveTo>
                    <a:pt x="10985" y="15442"/>
                  </a:moveTo>
                  <a:lnTo>
                    <a:pt x="10274" y="15672"/>
                  </a:lnTo>
                  <a:lnTo>
                    <a:pt x="10274" y="14626"/>
                  </a:lnTo>
                  <a:cubicBezTo>
                    <a:pt x="10525" y="14626"/>
                    <a:pt x="10755" y="14605"/>
                    <a:pt x="10985" y="14522"/>
                  </a:cubicBezTo>
                  <a:close/>
                  <a:moveTo>
                    <a:pt x="10985" y="4918"/>
                  </a:moveTo>
                  <a:lnTo>
                    <a:pt x="10985" y="6027"/>
                  </a:lnTo>
                  <a:cubicBezTo>
                    <a:pt x="10629" y="6487"/>
                    <a:pt x="10462" y="7115"/>
                    <a:pt x="10546" y="7742"/>
                  </a:cubicBezTo>
                  <a:cubicBezTo>
                    <a:pt x="10588" y="8161"/>
                    <a:pt x="10755" y="8537"/>
                    <a:pt x="10985" y="8851"/>
                  </a:cubicBezTo>
                  <a:lnTo>
                    <a:pt x="10985" y="10002"/>
                  </a:lnTo>
                  <a:cubicBezTo>
                    <a:pt x="10755" y="9918"/>
                    <a:pt x="10525" y="9897"/>
                    <a:pt x="10274" y="9897"/>
                  </a:cubicBezTo>
                  <a:lnTo>
                    <a:pt x="10274" y="5566"/>
                  </a:lnTo>
                  <a:cubicBezTo>
                    <a:pt x="10546" y="5420"/>
                    <a:pt x="10797" y="5190"/>
                    <a:pt x="10985" y="4918"/>
                  </a:cubicBezTo>
                  <a:close/>
                  <a:moveTo>
                    <a:pt x="9646" y="335"/>
                  </a:moveTo>
                  <a:cubicBezTo>
                    <a:pt x="9855" y="377"/>
                    <a:pt x="10065" y="419"/>
                    <a:pt x="10274" y="482"/>
                  </a:cubicBezTo>
                  <a:lnTo>
                    <a:pt x="10274" y="1465"/>
                  </a:lnTo>
                  <a:cubicBezTo>
                    <a:pt x="10044" y="1340"/>
                    <a:pt x="9793" y="1235"/>
                    <a:pt x="9521" y="1172"/>
                  </a:cubicBezTo>
                  <a:cubicBezTo>
                    <a:pt x="8244" y="942"/>
                    <a:pt x="7010" y="1800"/>
                    <a:pt x="6800" y="3097"/>
                  </a:cubicBezTo>
                  <a:cubicBezTo>
                    <a:pt x="6570" y="4374"/>
                    <a:pt x="7428" y="5608"/>
                    <a:pt x="8704" y="5817"/>
                  </a:cubicBezTo>
                  <a:cubicBezTo>
                    <a:pt x="9290" y="5922"/>
                    <a:pt x="9834" y="5817"/>
                    <a:pt x="10274" y="5524"/>
                  </a:cubicBezTo>
                  <a:lnTo>
                    <a:pt x="10274" y="9835"/>
                  </a:lnTo>
                  <a:cubicBezTo>
                    <a:pt x="9939" y="9835"/>
                    <a:pt x="9604" y="9918"/>
                    <a:pt x="9290" y="10065"/>
                  </a:cubicBezTo>
                  <a:cubicBezTo>
                    <a:pt x="8119" y="10630"/>
                    <a:pt x="7616" y="12032"/>
                    <a:pt x="8160" y="13203"/>
                  </a:cubicBezTo>
                  <a:cubicBezTo>
                    <a:pt x="8558" y="14082"/>
                    <a:pt x="9416" y="14563"/>
                    <a:pt x="10295" y="14563"/>
                  </a:cubicBezTo>
                  <a:lnTo>
                    <a:pt x="10295" y="15610"/>
                  </a:lnTo>
                  <a:cubicBezTo>
                    <a:pt x="9248" y="15882"/>
                    <a:pt x="8140" y="15965"/>
                    <a:pt x="6989" y="15756"/>
                  </a:cubicBezTo>
                  <a:cubicBezTo>
                    <a:pt x="5963" y="15568"/>
                    <a:pt x="5043" y="15191"/>
                    <a:pt x="4206" y="14710"/>
                  </a:cubicBezTo>
                  <a:lnTo>
                    <a:pt x="4206" y="13475"/>
                  </a:lnTo>
                  <a:cubicBezTo>
                    <a:pt x="5043" y="13789"/>
                    <a:pt x="6026" y="13601"/>
                    <a:pt x="6675" y="12952"/>
                  </a:cubicBezTo>
                  <a:cubicBezTo>
                    <a:pt x="7596" y="12032"/>
                    <a:pt x="7616" y="10546"/>
                    <a:pt x="6696" y="9625"/>
                  </a:cubicBezTo>
                  <a:cubicBezTo>
                    <a:pt x="6026" y="8956"/>
                    <a:pt x="5043" y="8768"/>
                    <a:pt x="4206" y="9081"/>
                  </a:cubicBezTo>
                  <a:lnTo>
                    <a:pt x="4206" y="8286"/>
                  </a:lnTo>
                  <a:cubicBezTo>
                    <a:pt x="5085" y="8286"/>
                    <a:pt x="5880" y="7826"/>
                    <a:pt x="6298" y="7010"/>
                  </a:cubicBezTo>
                  <a:cubicBezTo>
                    <a:pt x="6905" y="5859"/>
                    <a:pt x="6424" y="4415"/>
                    <a:pt x="5273" y="3851"/>
                  </a:cubicBezTo>
                  <a:cubicBezTo>
                    <a:pt x="4938" y="3662"/>
                    <a:pt x="4583" y="3579"/>
                    <a:pt x="4206" y="3579"/>
                  </a:cubicBezTo>
                  <a:lnTo>
                    <a:pt x="4206" y="1382"/>
                  </a:lnTo>
                  <a:cubicBezTo>
                    <a:pt x="5775" y="419"/>
                    <a:pt x="7700" y="1"/>
                    <a:pt x="9646" y="335"/>
                  </a:cubicBezTo>
                  <a:close/>
                  <a:moveTo>
                    <a:pt x="4185" y="14752"/>
                  </a:moveTo>
                  <a:cubicBezTo>
                    <a:pt x="1549" y="13141"/>
                    <a:pt x="0" y="10002"/>
                    <a:pt x="565" y="6717"/>
                  </a:cubicBezTo>
                  <a:cubicBezTo>
                    <a:pt x="963" y="4415"/>
                    <a:pt x="2365" y="2532"/>
                    <a:pt x="4185" y="1423"/>
                  </a:cubicBezTo>
                  <a:lnTo>
                    <a:pt x="4185" y="3620"/>
                  </a:lnTo>
                  <a:cubicBezTo>
                    <a:pt x="3327" y="3620"/>
                    <a:pt x="2511" y="4081"/>
                    <a:pt x="2093" y="4897"/>
                  </a:cubicBezTo>
                  <a:cubicBezTo>
                    <a:pt x="1486" y="6048"/>
                    <a:pt x="1967" y="7491"/>
                    <a:pt x="3118" y="8056"/>
                  </a:cubicBezTo>
                  <a:cubicBezTo>
                    <a:pt x="3453" y="8245"/>
                    <a:pt x="3808" y="8328"/>
                    <a:pt x="4185" y="8328"/>
                  </a:cubicBezTo>
                  <a:lnTo>
                    <a:pt x="4185" y="9102"/>
                  </a:lnTo>
                  <a:cubicBezTo>
                    <a:pt x="3871" y="9207"/>
                    <a:pt x="3578" y="9395"/>
                    <a:pt x="3348" y="9625"/>
                  </a:cubicBezTo>
                  <a:cubicBezTo>
                    <a:pt x="2427" y="10546"/>
                    <a:pt x="2406" y="12032"/>
                    <a:pt x="3327" y="12952"/>
                  </a:cubicBezTo>
                  <a:cubicBezTo>
                    <a:pt x="3578" y="13203"/>
                    <a:pt x="3871" y="13392"/>
                    <a:pt x="4185" y="13496"/>
                  </a:cubicBezTo>
                  <a:lnTo>
                    <a:pt x="4185" y="1475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2079;p33"/>
            <p:cNvSpPr/>
            <p:nvPr/>
          </p:nvSpPr>
          <p:spPr>
            <a:xfrm>
              <a:off x="2204875" y="832350"/>
              <a:ext cx="82150" cy="83200"/>
            </a:xfrm>
            <a:custGeom>
              <a:avLst/>
              <a:gdLst/>
              <a:ahLst/>
              <a:cxnLst/>
              <a:rect l="l" t="t" r="r" b="b"/>
              <a:pathLst>
                <a:path w="3286" h="3328" extrusionOk="0">
                  <a:moveTo>
                    <a:pt x="1905" y="168"/>
                  </a:moveTo>
                  <a:cubicBezTo>
                    <a:pt x="2742" y="314"/>
                    <a:pt x="3286" y="1109"/>
                    <a:pt x="3160" y="1946"/>
                  </a:cubicBezTo>
                  <a:cubicBezTo>
                    <a:pt x="3014" y="2783"/>
                    <a:pt x="2219" y="3327"/>
                    <a:pt x="1382" y="3202"/>
                  </a:cubicBezTo>
                  <a:cubicBezTo>
                    <a:pt x="545" y="3034"/>
                    <a:pt x="1" y="2260"/>
                    <a:pt x="126" y="1423"/>
                  </a:cubicBezTo>
                  <a:cubicBezTo>
                    <a:pt x="252" y="565"/>
                    <a:pt x="1068" y="0"/>
                    <a:pt x="1905" y="168"/>
                  </a:cubicBezTo>
                  <a:close/>
                </a:path>
              </a:pathLst>
            </a:custGeom>
            <a:solidFill>
              <a:srgbClr val="FFCD5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2080;p33"/>
            <p:cNvSpPr/>
            <p:nvPr/>
          </p:nvSpPr>
          <p:spPr>
            <a:xfrm>
              <a:off x="2066800" y="701050"/>
              <a:ext cx="350475" cy="347875"/>
            </a:xfrm>
            <a:custGeom>
              <a:avLst/>
              <a:gdLst/>
              <a:ahLst/>
              <a:cxnLst/>
              <a:rect l="l" t="t" r="r" b="b"/>
              <a:pathLst>
                <a:path w="14019" h="13915" extrusionOk="0">
                  <a:moveTo>
                    <a:pt x="10274" y="691"/>
                  </a:moveTo>
                  <a:cubicBezTo>
                    <a:pt x="11717" y="1381"/>
                    <a:pt x="12847" y="2595"/>
                    <a:pt x="13496" y="3997"/>
                  </a:cubicBezTo>
                  <a:cubicBezTo>
                    <a:pt x="13140" y="3725"/>
                    <a:pt x="12722" y="3536"/>
                    <a:pt x="12240" y="3453"/>
                  </a:cubicBezTo>
                  <a:cubicBezTo>
                    <a:pt x="11634" y="3348"/>
                    <a:pt x="11048" y="3432"/>
                    <a:pt x="10525" y="3683"/>
                  </a:cubicBezTo>
                  <a:cubicBezTo>
                    <a:pt x="10650" y="3432"/>
                    <a:pt x="10755" y="3160"/>
                    <a:pt x="10797" y="2846"/>
                  </a:cubicBezTo>
                  <a:cubicBezTo>
                    <a:pt x="10901" y="2072"/>
                    <a:pt x="10734" y="1277"/>
                    <a:pt x="10274" y="691"/>
                  </a:cubicBezTo>
                  <a:close/>
                  <a:moveTo>
                    <a:pt x="2490" y="7638"/>
                  </a:moveTo>
                  <a:cubicBezTo>
                    <a:pt x="1758" y="8035"/>
                    <a:pt x="1172" y="8767"/>
                    <a:pt x="1025" y="9688"/>
                  </a:cubicBezTo>
                  <a:cubicBezTo>
                    <a:pt x="1004" y="9834"/>
                    <a:pt x="963" y="10023"/>
                    <a:pt x="963" y="10169"/>
                  </a:cubicBezTo>
                  <a:cubicBezTo>
                    <a:pt x="293" y="8872"/>
                    <a:pt x="0" y="7324"/>
                    <a:pt x="272" y="5733"/>
                  </a:cubicBezTo>
                  <a:lnTo>
                    <a:pt x="272" y="5671"/>
                  </a:lnTo>
                  <a:cubicBezTo>
                    <a:pt x="607" y="6654"/>
                    <a:pt x="1423" y="7428"/>
                    <a:pt x="2490" y="7638"/>
                  </a:cubicBezTo>
                  <a:close/>
                  <a:moveTo>
                    <a:pt x="2134" y="2093"/>
                  </a:moveTo>
                  <a:cubicBezTo>
                    <a:pt x="3243" y="942"/>
                    <a:pt x="4729" y="210"/>
                    <a:pt x="6319" y="0"/>
                  </a:cubicBezTo>
                  <a:cubicBezTo>
                    <a:pt x="5691" y="419"/>
                    <a:pt x="5252" y="1068"/>
                    <a:pt x="5126" y="1884"/>
                  </a:cubicBezTo>
                  <a:cubicBezTo>
                    <a:pt x="5084" y="2197"/>
                    <a:pt x="5084" y="2511"/>
                    <a:pt x="5126" y="2804"/>
                  </a:cubicBezTo>
                  <a:cubicBezTo>
                    <a:pt x="4708" y="2386"/>
                    <a:pt x="4185" y="2093"/>
                    <a:pt x="3557" y="1967"/>
                  </a:cubicBezTo>
                  <a:cubicBezTo>
                    <a:pt x="3055" y="1884"/>
                    <a:pt x="2574" y="1946"/>
                    <a:pt x="2134" y="2093"/>
                  </a:cubicBezTo>
                  <a:close/>
                  <a:moveTo>
                    <a:pt x="11194" y="9123"/>
                  </a:moveTo>
                  <a:lnTo>
                    <a:pt x="11215" y="9123"/>
                  </a:lnTo>
                  <a:cubicBezTo>
                    <a:pt x="12324" y="9311"/>
                    <a:pt x="13391" y="8872"/>
                    <a:pt x="14019" y="8014"/>
                  </a:cubicBezTo>
                  <a:cubicBezTo>
                    <a:pt x="14019" y="8035"/>
                    <a:pt x="14019" y="8077"/>
                    <a:pt x="13998" y="8119"/>
                  </a:cubicBezTo>
                  <a:cubicBezTo>
                    <a:pt x="13705" y="9709"/>
                    <a:pt x="12931" y="11090"/>
                    <a:pt x="11801" y="12094"/>
                  </a:cubicBezTo>
                  <a:cubicBezTo>
                    <a:pt x="11843" y="11927"/>
                    <a:pt x="11906" y="11739"/>
                    <a:pt x="11927" y="11592"/>
                  </a:cubicBezTo>
                  <a:cubicBezTo>
                    <a:pt x="12115" y="10651"/>
                    <a:pt x="11801" y="9751"/>
                    <a:pt x="11194" y="9123"/>
                  </a:cubicBezTo>
                  <a:close/>
                  <a:moveTo>
                    <a:pt x="8181" y="13810"/>
                  </a:moveTo>
                  <a:cubicBezTo>
                    <a:pt x="7449" y="13915"/>
                    <a:pt x="6717" y="13915"/>
                    <a:pt x="5963" y="13789"/>
                  </a:cubicBezTo>
                  <a:cubicBezTo>
                    <a:pt x="5189" y="13664"/>
                    <a:pt x="4478" y="13392"/>
                    <a:pt x="3829" y="13036"/>
                  </a:cubicBezTo>
                  <a:cubicBezTo>
                    <a:pt x="4833" y="13057"/>
                    <a:pt x="5817" y="12534"/>
                    <a:pt x="6340" y="11676"/>
                  </a:cubicBezTo>
                  <a:cubicBezTo>
                    <a:pt x="6507" y="12659"/>
                    <a:pt x="7219" y="13475"/>
                    <a:pt x="8181" y="1381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2081;p33"/>
            <p:cNvSpPr/>
            <p:nvPr/>
          </p:nvSpPr>
          <p:spPr>
            <a:xfrm>
              <a:off x="2223200" y="851700"/>
              <a:ext cx="45000" cy="45000"/>
            </a:xfrm>
            <a:custGeom>
              <a:avLst/>
              <a:gdLst/>
              <a:ahLst/>
              <a:cxnLst/>
              <a:rect l="l" t="t" r="r" b="b"/>
              <a:pathLst>
                <a:path w="1800" h="1800" extrusionOk="0">
                  <a:moveTo>
                    <a:pt x="1046" y="63"/>
                  </a:moveTo>
                  <a:cubicBezTo>
                    <a:pt x="1486" y="147"/>
                    <a:pt x="1800" y="565"/>
                    <a:pt x="1716" y="1047"/>
                  </a:cubicBezTo>
                  <a:cubicBezTo>
                    <a:pt x="1653" y="1486"/>
                    <a:pt x="1235" y="1800"/>
                    <a:pt x="753" y="1716"/>
                  </a:cubicBezTo>
                  <a:cubicBezTo>
                    <a:pt x="314" y="1632"/>
                    <a:pt x="0" y="1214"/>
                    <a:pt x="84" y="754"/>
                  </a:cubicBezTo>
                  <a:cubicBezTo>
                    <a:pt x="147" y="314"/>
                    <a:pt x="586" y="0"/>
                    <a:pt x="1046" y="6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2082;p33"/>
            <p:cNvSpPr/>
            <p:nvPr/>
          </p:nvSpPr>
          <p:spPr>
            <a:xfrm>
              <a:off x="1736725" y="1166600"/>
              <a:ext cx="71675" cy="72200"/>
            </a:xfrm>
            <a:custGeom>
              <a:avLst/>
              <a:gdLst/>
              <a:ahLst/>
              <a:cxnLst/>
              <a:rect l="l" t="t" r="r" b="b"/>
              <a:pathLst>
                <a:path w="2867" h="2888" extrusionOk="0">
                  <a:moveTo>
                    <a:pt x="1444" y="0"/>
                  </a:moveTo>
                  <a:cubicBezTo>
                    <a:pt x="2218" y="0"/>
                    <a:pt x="2867" y="649"/>
                    <a:pt x="2867" y="1444"/>
                  </a:cubicBezTo>
                  <a:cubicBezTo>
                    <a:pt x="2867" y="2218"/>
                    <a:pt x="2218" y="2888"/>
                    <a:pt x="1444" y="2888"/>
                  </a:cubicBezTo>
                  <a:cubicBezTo>
                    <a:pt x="649" y="2888"/>
                    <a:pt x="0" y="2218"/>
                    <a:pt x="0" y="1444"/>
                  </a:cubicBezTo>
                  <a:cubicBezTo>
                    <a:pt x="0" y="649"/>
                    <a:pt x="649" y="0"/>
                    <a:pt x="144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2083;p33"/>
            <p:cNvSpPr/>
            <p:nvPr/>
          </p:nvSpPr>
          <p:spPr>
            <a:xfrm>
              <a:off x="1847625" y="1166600"/>
              <a:ext cx="72200" cy="72200"/>
            </a:xfrm>
            <a:custGeom>
              <a:avLst/>
              <a:gdLst/>
              <a:ahLst/>
              <a:cxnLst/>
              <a:rect l="l" t="t" r="r" b="b"/>
              <a:pathLst>
                <a:path w="2888" h="2888" extrusionOk="0">
                  <a:moveTo>
                    <a:pt x="1444" y="0"/>
                  </a:moveTo>
                  <a:cubicBezTo>
                    <a:pt x="2239" y="0"/>
                    <a:pt x="2888" y="649"/>
                    <a:pt x="2888" y="1444"/>
                  </a:cubicBezTo>
                  <a:cubicBezTo>
                    <a:pt x="2888" y="2218"/>
                    <a:pt x="2239" y="2888"/>
                    <a:pt x="1444" y="2888"/>
                  </a:cubicBezTo>
                  <a:cubicBezTo>
                    <a:pt x="670" y="2888"/>
                    <a:pt x="0" y="2218"/>
                    <a:pt x="0" y="1444"/>
                  </a:cubicBezTo>
                  <a:cubicBezTo>
                    <a:pt x="0" y="649"/>
                    <a:pt x="670" y="0"/>
                    <a:pt x="1444" y="0"/>
                  </a:cubicBezTo>
                  <a:close/>
                </a:path>
              </a:pathLst>
            </a:custGeom>
            <a:solidFill>
              <a:srgbClr val="6ACFC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2084;p33"/>
            <p:cNvSpPr/>
            <p:nvPr/>
          </p:nvSpPr>
          <p:spPr>
            <a:xfrm>
              <a:off x="1958500" y="1166600"/>
              <a:ext cx="71700" cy="72200"/>
            </a:xfrm>
            <a:custGeom>
              <a:avLst/>
              <a:gdLst/>
              <a:ahLst/>
              <a:cxnLst/>
              <a:rect l="l" t="t" r="r" b="b"/>
              <a:pathLst>
                <a:path w="2868" h="2888" extrusionOk="0">
                  <a:moveTo>
                    <a:pt x="1424" y="0"/>
                  </a:moveTo>
                  <a:cubicBezTo>
                    <a:pt x="2219" y="0"/>
                    <a:pt x="2867" y="649"/>
                    <a:pt x="2867" y="1444"/>
                  </a:cubicBezTo>
                  <a:cubicBezTo>
                    <a:pt x="2867" y="2218"/>
                    <a:pt x="2219" y="2888"/>
                    <a:pt x="1424" y="2888"/>
                  </a:cubicBezTo>
                  <a:cubicBezTo>
                    <a:pt x="650" y="2888"/>
                    <a:pt x="1" y="2218"/>
                    <a:pt x="1" y="1444"/>
                  </a:cubicBezTo>
                  <a:cubicBezTo>
                    <a:pt x="22" y="649"/>
                    <a:pt x="650" y="0"/>
                    <a:pt x="142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2085;p33"/>
            <p:cNvSpPr/>
            <p:nvPr/>
          </p:nvSpPr>
          <p:spPr>
            <a:xfrm>
              <a:off x="1736725" y="1310450"/>
              <a:ext cx="294000" cy="170025"/>
            </a:xfrm>
            <a:custGeom>
              <a:avLst/>
              <a:gdLst/>
              <a:ahLst/>
              <a:cxnLst/>
              <a:rect l="l" t="t" r="r" b="b"/>
              <a:pathLst>
                <a:path w="11760" h="6801" extrusionOk="0">
                  <a:moveTo>
                    <a:pt x="1653" y="0"/>
                  </a:moveTo>
                  <a:lnTo>
                    <a:pt x="10106" y="0"/>
                  </a:lnTo>
                  <a:cubicBezTo>
                    <a:pt x="11006" y="0"/>
                    <a:pt x="11759" y="733"/>
                    <a:pt x="11759" y="1653"/>
                  </a:cubicBezTo>
                  <a:lnTo>
                    <a:pt x="11759" y="5148"/>
                  </a:lnTo>
                  <a:cubicBezTo>
                    <a:pt x="11759" y="6047"/>
                    <a:pt x="11027" y="6801"/>
                    <a:pt x="10127" y="6801"/>
                  </a:cubicBezTo>
                  <a:lnTo>
                    <a:pt x="1653" y="6801"/>
                  </a:lnTo>
                  <a:cubicBezTo>
                    <a:pt x="754" y="6801"/>
                    <a:pt x="0" y="6068"/>
                    <a:pt x="0" y="5148"/>
                  </a:cubicBezTo>
                  <a:lnTo>
                    <a:pt x="0" y="1653"/>
                  </a:lnTo>
                  <a:cubicBezTo>
                    <a:pt x="0" y="733"/>
                    <a:pt x="733" y="0"/>
                    <a:pt x="16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2086;p33"/>
            <p:cNvSpPr/>
            <p:nvPr/>
          </p:nvSpPr>
          <p:spPr>
            <a:xfrm>
              <a:off x="2271325" y="1408800"/>
              <a:ext cx="72200" cy="71675"/>
            </a:xfrm>
            <a:custGeom>
              <a:avLst/>
              <a:gdLst/>
              <a:ahLst/>
              <a:cxnLst/>
              <a:rect l="l" t="t" r="r" b="b"/>
              <a:pathLst>
                <a:path w="2888" h="2867" extrusionOk="0">
                  <a:moveTo>
                    <a:pt x="1444" y="0"/>
                  </a:moveTo>
                  <a:cubicBezTo>
                    <a:pt x="2239" y="0"/>
                    <a:pt x="2888" y="649"/>
                    <a:pt x="2888" y="1423"/>
                  </a:cubicBezTo>
                  <a:cubicBezTo>
                    <a:pt x="2888" y="2218"/>
                    <a:pt x="2239" y="2867"/>
                    <a:pt x="1444" y="2867"/>
                  </a:cubicBezTo>
                  <a:cubicBezTo>
                    <a:pt x="670" y="2867"/>
                    <a:pt x="0" y="2218"/>
                    <a:pt x="0" y="1423"/>
                  </a:cubicBezTo>
                  <a:cubicBezTo>
                    <a:pt x="0" y="649"/>
                    <a:pt x="670" y="0"/>
                    <a:pt x="1444" y="0"/>
                  </a:cubicBezTo>
                  <a:close/>
                </a:path>
              </a:pathLst>
            </a:custGeom>
            <a:solidFill>
              <a:srgbClr val="EC5C5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1" name="Google Shape;2087;p33"/>
            <p:cNvSpPr/>
            <p:nvPr/>
          </p:nvSpPr>
          <p:spPr>
            <a:xfrm>
              <a:off x="2281775" y="1347575"/>
              <a:ext cx="51300" cy="51300"/>
            </a:xfrm>
            <a:custGeom>
              <a:avLst/>
              <a:gdLst/>
              <a:ahLst/>
              <a:cxnLst/>
              <a:rect l="l" t="t" r="r" b="b"/>
              <a:pathLst>
                <a:path w="2052" h="2052" extrusionOk="0">
                  <a:moveTo>
                    <a:pt x="1026" y="1"/>
                  </a:moveTo>
                  <a:cubicBezTo>
                    <a:pt x="1570" y="1"/>
                    <a:pt x="2051" y="440"/>
                    <a:pt x="2051" y="1026"/>
                  </a:cubicBezTo>
                  <a:cubicBezTo>
                    <a:pt x="2051" y="1612"/>
                    <a:pt x="1612" y="2052"/>
                    <a:pt x="1026" y="2052"/>
                  </a:cubicBezTo>
                  <a:cubicBezTo>
                    <a:pt x="482" y="2052"/>
                    <a:pt x="1" y="1612"/>
                    <a:pt x="1" y="1026"/>
                  </a:cubicBezTo>
                  <a:cubicBezTo>
                    <a:pt x="1" y="440"/>
                    <a:pt x="482" y="1"/>
                    <a:pt x="1026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3587983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theme/theme1.xml><?xml version="1.0" encoding="utf-8"?>
<a:theme xmlns:a="http://schemas.openxmlformats.org/drawingml/2006/main" name="Film Industry Marketing Infographics by Slidesgo">
  <a:themeElements>
    <a:clrScheme name="Simple Light">
      <a:dk1>
        <a:srgbClr val="000000"/>
      </a:dk1>
      <a:lt1>
        <a:srgbClr val="FFFFFF"/>
      </a:lt1>
      <a:dk2>
        <a:srgbClr val="EBEBEB"/>
      </a:dk2>
      <a:lt2>
        <a:srgbClr val="FF8485"/>
      </a:lt2>
      <a:accent1>
        <a:srgbClr val="FF5D5E"/>
      </a:accent1>
      <a:accent2>
        <a:srgbClr val="5AC7CC"/>
      </a:accent2>
      <a:accent3>
        <a:srgbClr val="306DA1"/>
      </a:accent3>
      <a:accent4>
        <a:srgbClr val="FFCB3C"/>
      </a:accent4>
      <a:accent5>
        <a:srgbClr val="F49662"/>
      </a:accent5>
      <a:accent6>
        <a:srgbClr val="0B1C31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552</Words>
  <Application>Microsoft Office PowerPoint</Application>
  <PresentationFormat>Экран (16:9)</PresentationFormat>
  <Paragraphs>147</Paragraphs>
  <Slides>13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Roboto</vt:lpstr>
      <vt:lpstr>Arial Black</vt:lpstr>
      <vt:lpstr>Arial</vt:lpstr>
      <vt:lpstr>Fira Sans Extra Condensed</vt:lpstr>
      <vt:lpstr>Times New Roman</vt:lpstr>
      <vt:lpstr>Calibri</vt:lpstr>
      <vt:lpstr>Film Industry Marketing Infographics by Slidesgo</vt:lpstr>
      <vt:lpstr>English lesson</vt:lpstr>
      <vt:lpstr>Презентация PowerPoint</vt:lpstr>
      <vt:lpstr>I want to receive a good mark today and to get new knowledge, that’s why I should…</vt:lpstr>
      <vt:lpstr>Мatch different kinds of films with their definitions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HOMEWORK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Film Industry Marketing Infographics</dc:title>
  <dc:creator>Natalya</dc:creator>
  <cp:lastModifiedBy>Пользователь Windows</cp:lastModifiedBy>
  <cp:revision>27</cp:revision>
  <dcterms:modified xsi:type="dcterms:W3CDTF">2023-06-18T08:42:26Z</dcterms:modified>
</cp:coreProperties>
</file>