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707" autoAdjust="0"/>
  </p:normalViewPr>
  <p:slideViewPr>
    <p:cSldViewPr snapToGrid="0">
      <p:cViewPr varScale="1">
        <p:scale>
          <a:sx n="85" d="100"/>
          <a:sy n="85" d="100"/>
        </p:scale>
        <p:origin x="6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559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41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06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0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610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44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375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82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526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88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481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E89A3-69CA-46D2-A713-03C46D861CAE}" type="datetimeFigureOut">
              <a:rPr lang="ru-RU" smtClean="0"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F09D5-4EB5-46E7-8E66-F274A88A3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" y="0"/>
            <a:ext cx="12192000" cy="67835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34247" y="2829112"/>
            <a:ext cx="9935156" cy="24314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_JasperTtlRndRgNord" panose="020F0B05050703020204" pitchFamily="34" charset="-52"/>
              </a:rPr>
              <a:t>Готовимся к празднику</a:t>
            </a:r>
          </a:p>
          <a:p>
            <a:pPr algn="ctr"/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_JasperTtlRndRgNord" panose="020F0B05050703020204" pitchFamily="34" charset="-52"/>
            </a:endParaRPr>
          </a:p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_JasperTtlRndRgNord" panose="020F0B05050703020204" pitchFamily="34" charset="-52"/>
              </a:rPr>
              <a:t> </a:t>
            </a:r>
            <a:r>
              <a:rPr lang="ru-RU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_JasperTtlRndRgNord" panose="020F0B05050703020204" pitchFamily="34" charset="-52"/>
              </a:rPr>
              <a:t>младшая группа  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519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503"/>
          <a:stretch/>
        </p:blipFill>
        <p:spPr>
          <a:xfrm>
            <a:off x="318977" y="202796"/>
            <a:ext cx="5124894" cy="2669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20" r="24100"/>
          <a:stretch/>
        </p:blipFill>
        <p:spPr>
          <a:xfrm>
            <a:off x="7070651" y="88407"/>
            <a:ext cx="4157330" cy="30621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111" y="3323443"/>
            <a:ext cx="7293111" cy="336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11" y="285133"/>
            <a:ext cx="5136828" cy="23677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623" y="1652294"/>
            <a:ext cx="6107288" cy="28150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89" t="244" r="23681" b="-244"/>
          <a:stretch/>
        </p:blipFill>
        <p:spPr>
          <a:xfrm>
            <a:off x="191911" y="2938022"/>
            <a:ext cx="5136828" cy="356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65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a_JasperTtlRndRgNord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</cp:revision>
  <dcterms:created xsi:type="dcterms:W3CDTF">2023-06-18T18:40:59Z</dcterms:created>
  <dcterms:modified xsi:type="dcterms:W3CDTF">2023-06-18T18:59:04Z</dcterms:modified>
</cp:coreProperties>
</file>