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62" r:id="rId4"/>
    <p:sldId id="258" r:id="rId5"/>
    <p:sldId id="264" r:id="rId6"/>
    <p:sldId id="263" r:id="rId7"/>
    <p:sldId id="267" r:id="rId8"/>
    <p:sldId id="265" r:id="rId9"/>
    <p:sldId id="266" r:id="rId10"/>
    <p:sldId id="269" r:id="rId11"/>
    <p:sldId id="268" r:id="rId12"/>
    <p:sldId id="278" r:id="rId13"/>
    <p:sldId id="277" r:id="rId14"/>
    <p:sldId id="276" r:id="rId15"/>
    <p:sldId id="270" r:id="rId16"/>
    <p:sldId id="273" r:id="rId17"/>
    <p:sldId id="271" r:id="rId18"/>
    <p:sldId id="275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0C778-4D54-409B-8224-9C6CC14F81B0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62814-1E74-4C60-91C7-84EDCBCC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2DA09-9E3E-41D2-A77B-60283DB7596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28670"/>
            <a:ext cx="9144000" cy="2928959"/>
          </a:xfr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-214338"/>
            <a:ext cx="9144000" cy="7072338"/>
          </a:xfrm>
          <a:solidFill>
            <a:srgbClr val="92D050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286124"/>
            <a:ext cx="8286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Младшая группа</a:t>
            </a: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977847" y="1428736"/>
            <a:ext cx="110997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«Дикие животные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наших лесов»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im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Admin\Рабочий стол\0005-006-Med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bkmt животных\70391329_Belka_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0"/>
            <a:ext cx="62865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1264843898_nataun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small-squirr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Детеныши звекрей\wolf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Детеныши звекрей\741574234_31740303cf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Детеныши звекрей\Животн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Admin\Рабочий стол\Детеныши звекрей\0_552f5_472bd496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Детеныши звекрей\1232997712_2_bears_kolomensky.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409864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5507" y="1714488"/>
            <a:ext cx="7652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 smtClean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1186" y="1285860"/>
            <a:ext cx="6681637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КОНЕЦ</a:t>
            </a:r>
          </a:p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07lisa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926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1171349090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07lisa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0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lisa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"/>
            <a:ext cx="607223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Изображение 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Dikie-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manjurskiy_za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-553091"/>
            <a:ext cx="9429783" cy="7411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9</Words>
  <Application>Microsoft Office PowerPoint</Application>
  <PresentationFormat>Экран (4:3)</PresentationFormat>
  <Paragraphs>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Administrator</cp:lastModifiedBy>
  <cp:revision>13</cp:revision>
  <dcterms:created xsi:type="dcterms:W3CDTF">2012-02-01T16:57:10Z</dcterms:created>
  <dcterms:modified xsi:type="dcterms:W3CDTF">2018-10-11T10:04:13Z</dcterms:modified>
</cp:coreProperties>
</file>