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лександр\Desktop\фон для презентаций\1645276748_7-phonoteka-org-p-semena-fon-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9600" y="4343400"/>
            <a:ext cx="7924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Образовательное событие «Где прячутся семена?»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5715000"/>
            <a:ext cx="8458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Катковская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СОШ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Игнатьева Марина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Федоровна - 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тарший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Ворошилова Марина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Викторовна - воспитатель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524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5" name="Picture 3" descr="C:\Users\Александр\Desktop\фон для презентаций\1616568794_16-p-fon-dlya-prezentatsii-po-okruzhayushchemu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57200" y="1524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Образовательная ситуация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«Выяснение условий, необходимых для роста растений» </a:t>
            </a: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505200" y="788268"/>
            <a:ext cx="27432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ТЕПЛО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14.03.2023г.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две  банки засыпали семена бобов, налили  немного воды. Одну банку поставили на подоконник -  теплое солнечное место.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Вторую банку поставили в холодильник.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20.03.23г.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обеих банках горошины набухли. Но небольшие белые корешки показались только в банке, которая стояла в теплом месте. Проросшие семена посадили в землю.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Семенам бобов, которые находились в холоде,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хватило тепла.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Picture 3" descr="F:\обр.событие где прячутся семена\IMG-20230314-WA00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1143000"/>
            <a:ext cx="29718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F:\обр.событие где прячутся семена\IMG-20230314-WA006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48400" y="1143001"/>
            <a:ext cx="2667001" cy="2667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5" name="Picture 5" descr="F:\обр.событие где прячутся семена\IMG-20230320-WA009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4800" y="4419600"/>
            <a:ext cx="2743200" cy="21002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7" name="Picture 7" descr="F:\обр.событие где прячутся семена\IMG-20230320-WA010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77000" y="4038600"/>
            <a:ext cx="24384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524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5" name="Picture 3" descr="C:\Users\Александр\Desktop\фон для презентаций\1616568794_16-p-fon-dlya-prezentatsii-po-okruzhayushchemu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57200" y="1524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Образовательная ситуация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«Проращивание семян, посадка, отслеживание роста растения» 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657600" y="724084"/>
            <a:ext cx="54864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Выращивание в опилках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15.03.23г.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лоток насыпали опилки, залили их горячей (70 - 80 С) водой, а когда они набухли, разложили сверху семена кабачков. Их засыпали опилками. Лоток накрыли пленкой и поставили в тепло.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098" name="Picture 2" descr="F:\обр.событие где прячутся семена\IMG-20230317-WA009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914400"/>
            <a:ext cx="3048000" cy="2285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F:\обр.событие где прячутся семена\IMG-20230317-WA009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7200" y="3505200"/>
            <a:ext cx="2833688" cy="2576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1" name="Picture 5" descr="F:\обр.событие где прячутся семена\IMG-20230320-WA008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05201" y="3886200"/>
            <a:ext cx="2971800" cy="26908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2" name="Picture 6" descr="F:\обр.событие где прячутся семена\IMG-20230320-WA010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96000" y="2362200"/>
            <a:ext cx="28194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4191000" y="33528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17.03.2023г.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5334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20.03.2023г.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524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5" name="Picture 3" descr="C:\Users\Александр\Desktop\фон для презентаций\1616568794_16-p-fon-dlya-prezentatsii-po-okruzhayushchemu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57200" y="1524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Образовательная ситуация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«Проращивание семян, посадка, отслеживание роста растения» </a:t>
            </a: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038600" y="761138"/>
            <a:ext cx="5105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Выращивание рассады  в чайных пакетиках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 применения чайный пакетик  надрезали сверху, в него досыпали грунт и  углубили семечко перца. Затем пакетики составили в непромокаемую ёмкость и полили.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Мини-ёмкости при пикировке можно не снимать.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 descr="F:\обр.событие где прячутся семена\IMG-20230317-WA01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1066800"/>
            <a:ext cx="3205163" cy="33575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652" name="Picture 4" descr="F:\обр.событие где прячутся семена\IMG-20230320-WA01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95600" y="3581400"/>
            <a:ext cx="28194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3" descr="F:\обр.событие где прячутся семена\IMG-20230317-WA010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10200" y="2819400"/>
            <a:ext cx="34290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524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5" name="Picture 3" descr="C:\Users\Александр\Desktop\фон для презентаций\1616568794_16-p-fon-dlya-prezentatsii-po-okruzhayushchemu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57200" y="1524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Образовательная ситуация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«Проращивание семян, посадка, отслеживание роста растения» </a:t>
            </a: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733800" y="788938"/>
            <a:ext cx="4953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Проращивание семян без грунта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15.03.2023г.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Несколько слоёв туалетной бумаги разместили в ёмкости, обильно смочили водой, распределили по ней семена огурцов. Сверху накрыли влажной  туалетной бумагой, сложенной в несколько слоёв. Очень важно следить, чтобы бумага не пересыхала, иначе всходы погибнут. Нужно прикрыть пленкой.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 descr="F:\обр.событие где прячутся семена\IMG-20230317-WA01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990600"/>
            <a:ext cx="3157538" cy="3586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627" name="Picture 3" descr="F:\обр.событие где прячутся семена\IMG-20230320-WA007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38400" y="3352800"/>
            <a:ext cx="3505200" cy="27860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3048000" y="6248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17.03.2023г.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8" name="Picture 4" descr="F:\обр.событие где прячутся семена\IMG-20230320-WA01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62600" y="3200400"/>
            <a:ext cx="3124200" cy="3124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6096000" y="6400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20.03.2023г.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524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5" name="Picture 3" descr="C:\Users\Александр\Desktop\фон для презентаций\1616568794_16-p-fon-dlya-prezentatsii-po-okruzhayushchemu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57200" y="1524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Образовательная ситуация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«Изготовление подарка-сюрприза для Степашки» </a:t>
            </a:r>
          </a:p>
        </p:txBody>
      </p:sp>
      <p:pic>
        <p:nvPicPr>
          <p:cNvPr id="25602" name="Picture 2" descr="F:\обр.событие где прячутся семена\IMG_20230316_1031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2667000"/>
            <a:ext cx="2971800" cy="3962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F:\обр.событие где прячутся семена\IMG_20230316_1019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24200" y="990600"/>
            <a:ext cx="2438400" cy="2600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F:\обр.событие где прячутся семена\IMG-20230322-WA000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419600" y="3581400"/>
            <a:ext cx="4386263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524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5" name="Picture 3" descr="C:\Users\Александр\Desktop\фон для презентаций\1616568794_16-p-fon-dlya-prezentatsii-po-okruzhayushchemu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04797" y="457197"/>
          <a:ext cx="8610602" cy="6261674"/>
        </p:xfrm>
        <a:graphic>
          <a:graphicData uri="http://schemas.openxmlformats.org/drawingml/2006/table">
            <a:tbl>
              <a:tblPr/>
              <a:tblGrid>
                <a:gridCol w="2362203"/>
                <a:gridCol w="3377898"/>
                <a:gridCol w="2870501"/>
              </a:tblGrid>
              <a:tr h="3048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Образовательная область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Предметные задачи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Способ решения предметной задачи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2003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Познание: ознакомление с миром природы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Установление простейших связей прорастания семян, роста растений и природных условий.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Обсуждение в кругу, наблюдение за прорастанием  семян, составление карты– схемы с жизненным циклом растений.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Способы проращивания семян без грунта и с грунтом, выращивания рассады.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Опытно-экспериментальная деятельность (проращивание семян)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Познание</a:t>
                      </a:r>
                      <a:r>
                        <a:rPr lang="ru-RU" sz="12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: ф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ормирование элементарных математических  представлений</a:t>
                      </a:r>
                      <a:endParaRPr lang="ru-RU" sz="12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Классификация семян на группы, называя их характерные особенности (цвет, величину, форму)</a:t>
                      </a:r>
                      <a:endParaRPr lang="ru-RU" sz="12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Сортировка семян по группам.</a:t>
                      </a:r>
                      <a:endParaRPr lang="ru-RU" sz="12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Коллекция семян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67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Количественный счет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Пересчет семян, соотнесение числа геометрических фигур с количеством семян</a:t>
                      </a: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Сравнение трех </a:t>
                      </a:r>
                      <a:r>
                        <a:rPr lang="ru-RU" sz="1200" dirty="0" err="1" smtClean="0">
                          <a:latin typeface="Times New Roman"/>
                          <a:ea typeface="Calibri"/>
                          <a:cs typeface="Times New Roman"/>
                        </a:rPr>
                        <a:t>полосочек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2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 о</a:t>
                      </a: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динаковой ширины, но разной длины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Выкладывание семян на всю длину полосок, сравнение количества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600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 Речевое развитие</a:t>
                      </a:r>
                      <a:endParaRPr lang="ru-RU" sz="12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Использование предлогов, обозначающих пространственные отношения (в земле, под землей, на бумаге, под пленкой, в перчатке)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Упражнения во время проведения опытов, обсуждение в кругу.</a:t>
                      </a:r>
                      <a:endParaRPr lang="ru-RU" sz="12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80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Согласование прилагательных с существительными.</a:t>
                      </a: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Дидактическая игра «Какое семечко?</a:t>
                      </a:r>
                      <a:endParaRPr lang="ru-RU" sz="12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Развитие связной речи</a:t>
                      </a:r>
                      <a:endParaRPr lang="ru-RU" sz="12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Упражнения по картам - схемам</a:t>
                      </a:r>
                      <a:endParaRPr lang="ru-RU" sz="12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20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Художественно-эстетическое развитие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Изготовление аппликаций из семян (гороха, фасоли, семечек)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Создание подарков для Степашки (морковка, капуста, дерево)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Развитие крупной и мелкой моторики рук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Выкладывание рисунка, сортировка, посадка семян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Физическое развитие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Предупреждение утомления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Проведение </a:t>
                      </a:r>
                      <a:r>
                        <a:rPr lang="ru-RU" sz="1200" dirty="0" err="1">
                          <a:latin typeface="Times New Roman"/>
                          <a:ea typeface="Calibri"/>
                          <a:cs typeface="Times New Roman"/>
                        </a:rPr>
                        <a:t>физминутки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130" marR="3313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Достижение предметных результатов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524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5" name="Picture 3" descr="C:\Users\Александр\Desktop\фон для презентаций\1616568794_16-p-fon-dlya-prezentatsii-po-okruzhayushchemu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57200" y="152400"/>
            <a:ext cx="8305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Рефлексия образовательного события «Где прячутся семена?»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685800"/>
            <a:ext cx="426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Степашка выздоровел и пришел к ребятам в гости, как и обещал. Дети радостно встречают своего гостя, дарят подарки и показывают свой мини- огород. Дошкольники  рассказывают, какие условия необходимы для проращивания семян, показывают карты- схемы с жизненным циклом растений.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обр.событие где прячутся семена\IMG_20230323_0844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86400" y="685800"/>
            <a:ext cx="3276600" cy="4191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D:\обр.событие где прячутся семена\IMG_20230327_0848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1000" y="3657600"/>
            <a:ext cx="46482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524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5" name="Picture 3" descr="C:\Users\Александр\Desktop\фон для презентаций\1616568794_16-p-fon-dlya-prezentatsii-po-okruzhayushchemu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57200" y="152400"/>
            <a:ext cx="8305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Артефакты, появившиеся в результате деятельности детей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3400" y="762000"/>
            <a:ext cx="7772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окончании образовательного события «Где прячутся семена?»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группе появились: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коллекция семян, собранных детьми;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рисунок-схема «Условия прорастания семян»;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карты-схемы с жизненным циклом растений;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мини-огород;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поделки из семян;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фотографии.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D:\обр.событие где прячутся семена\IMG_20230323_084451~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1000" y="3505200"/>
            <a:ext cx="4953000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Работа\Downloads\IMG_20230329_10274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5905500" y="2400300"/>
            <a:ext cx="3048000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524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5" name="Picture 3" descr="C:\Users\Александр\Desktop\фон для презентаций\1616568794_16-p-fon-dlya-prezentatsii-po-okruzhayushchemu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rot="19308184">
            <a:off x="1143000" y="2377081"/>
            <a:ext cx="662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фон для презентаций\1616568794_16-p-fon-dlya-prezentatsii-po-okruzhayushchemu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00400" y="152400"/>
            <a:ext cx="54864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Образовательное событие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часть полноценного образовательного процесса, в него закладываются ситуации, при разрешении которых дети приобретают новые знания, умения, формируют представления.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основе  ОС лежит история, протяженная во времени и предполагающая возникновение цепочки новых интересов и вопросов.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деятельность ОС включена вся группа.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43400" y="3276600"/>
            <a:ext cx="4191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детям обращается Степашка. Он недавно услышал, что, оказывается, можно развести огород у себя дома и лакомиться свежими овощами, собирая их прямо с подоконника. Он накупил в магазине разных овощей: перец, огурец, помидор и привязал их веревочками с комнатному растению. Но ничего не получилось. И перец, и огурец стали морщиться, темнеть, плохо пахнуть… Что же делать?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G:\обр.событие где прячутся семена\IMG-20230228-WA00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2667000"/>
            <a:ext cx="3657600" cy="3962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лександр\Desktop\фон для презентаций\1616568794_16-p-fon-dlya-prezentatsii-po-okruzhayushchemu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90800" y="152400"/>
            <a:ext cx="624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Образовательная ситуация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«Обсуждение возможных причин неудач Степашки»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38200" y="1143000"/>
            <a:ext cx="6019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Педагоги создают все условия для того,  чтобы у ребенка появилась возможность: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быть услышанным и оцененным;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решать проблемные ситуации, устанавливать связи там, где это неочевидно;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аргументировать свои суждения, предлагать собственные творческие решения;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работать в группах, сотрудничать, помогать друг другу;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уходить от помощи взрослого, двигаясь к автономии группы (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сами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решать задачи, ставить их, преодолевать препятствия, реализовать свои намерения.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029200"/>
            <a:ext cx="472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назвали причины неудач Степашки: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-овощи выращивают семенами;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-семена надо садить в землю;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-обязательно надо полить.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лександр\Desktop\фон для презентаций\1674602104_top-fon-com-p-fon-dlya-prezentatsii-gorokh-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1000" y="152400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Образовательная ситуация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«Практическая работа по поиску семян в разных овощах и фруктах» </a:t>
            </a:r>
          </a:p>
        </p:txBody>
      </p:sp>
      <p:pic>
        <p:nvPicPr>
          <p:cNvPr id="1028" name="Picture 4" descr="G:\обр.событие где прячутся семена\IMG-20230228-WA00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918411">
            <a:off x="306404" y="1107595"/>
            <a:ext cx="2138363" cy="1776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G:\обр.событие где прячутся семена\IMG-20230228-WA005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610503">
            <a:off x="6587568" y="1069435"/>
            <a:ext cx="1938338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G:\обр.событие где прячутся семена\IMG-20230228-WA003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222393">
            <a:off x="3658456" y="1218019"/>
            <a:ext cx="22098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G:\обр.событие где прячутся семена\IMG-20230228-WA003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0800" y="3200400"/>
            <a:ext cx="2590800" cy="3276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2" name="Picture 8" descr="G:\обр.событие где прячутся семена\IMG-20230228-WA002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21041539">
            <a:off x="3895211" y="4194179"/>
            <a:ext cx="2100263" cy="21669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G:\обр.событие где прячутся семена\IMG-20230228-WA002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1286092">
            <a:off x="266060" y="3964213"/>
            <a:ext cx="1828800" cy="25765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524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5" name="Picture 3" descr="C:\Users\Александр\Desktop\фон для презентаций\1616568794_16-p-fon-dlya-prezentatsii-po-okruzhayushchemu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28600" y="152400"/>
            <a:ext cx="8763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Образовательная ситуация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«Рассматривание семян, классификация по цвету, размеру, количеству» </a:t>
            </a:r>
          </a:p>
        </p:txBody>
      </p:sp>
      <p:pic>
        <p:nvPicPr>
          <p:cNvPr id="8193" name="Picture 1" descr="F:\обр.событие где прячутся семена\IMG_20230314_0928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1371600"/>
            <a:ext cx="3886200" cy="5105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4" name="Picture 2" descr="F:\обр.событие где прячутся семена\IMG_20230314_0939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24400" y="1371600"/>
            <a:ext cx="4038599" cy="5105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524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5" name="Picture 3" descr="C:\Users\Александр\Desktop\фон для презентаций\1616568794_16-p-fon-dlya-prezentatsii-po-okruzhayushchemu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57200" y="1524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Образовательная ситуация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«Выяснение условий, необходимых для роста растений» </a:t>
            </a:r>
          </a:p>
        </p:txBody>
      </p:sp>
      <p:pic>
        <p:nvPicPr>
          <p:cNvPr id="1026" name="Picture 2" descr="F:\обр.событие где прячутся семена\IMG_20230313_0927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990600"/>
            <a:ext cx="3581400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276600" y="5410200"/>
            <a:ext cx="563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Просмотр видеофильма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«Развитие растения из семени»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Рисование схемы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«Условия прорастания семян» (вода, воздух, тепло)</a:t>
            </a:r>
          </a:p>
        </p:txBody>
      </p:sp>
      <p:pic>
        <p:nvPicPr>
          <p:cNvPr id="1027" name="Picture 3" descr="F:\обр.событие где прячутся семена\IMG_20230320_16430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38800" y="914400"/>
            <a:ext cx="3048000" cy="2438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F:\обр.событие где прячутся семена\IMG_20230320_16424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81000" y="4267200"/>
            <a:ext cx="2743201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4038600" y="3505200"/>
            <a:ext cx="480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Степашка прислал видеописьмо, он заболел и попросил ребят выяснить, какие условия нужны для прорастания семян, роста растений. Дети высказали предложения: информацию можно найти в энциклопедии или в интернете.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524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5" name="Picture 3" descr="C:\Users\Александр\Desktop\фон для презентаций\1616568794_16-p-fon-dlya-prezentatsii-po-okruzhayushchemu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57200" y="1524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Образовательная ситуация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«Выяснение условий, необходимых для роста растений»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" y="8382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Ребята решили на опыте убедиться, какие условия влияют на прорастание семян.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обр.событие где прячутся семена\IMG-20230314-WA00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1295400"/>
            <a:ext cx="2819400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3276600" y="1219200"/>
            <a:ext cx="3733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ВОДА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14.03.2023г.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банку № 1 засыпали семена гороха, воду не налили.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банку № 2 засыпали семена гороха, налили  немного воды.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банку № 3 засыпали семена гороха, налили много воды.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3505200"/>
            <a:ext cx="5638800" cy="2938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17.03.23г.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банке № 1 горошины сухие ничуть не изменились.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банке № 2 горошины набухли, кожица на них лопнула, и показались небольшие белые корешки. Проросшие семена посадили в землю.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банке № 3, где много воды, горошины набухли, семена начали гнить, потемнели, и вода стала мутной, проявился неприятный запах.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Сухим семенам не хватало влаги, а полностью погруженным в воду не  хватало воздуха.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F:\обр.событие где прячутся семена\IMG-20230320-WA007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53200" y="1371600"/>
            <a:ext cx="2362201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F:\обр.событие где прячутся семена\IMG-20230320-WA007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4800" y="4205287"/>
            <a:ext cx="2819400" cy="24241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" name="TextBox 11"/>
          <p:cNvSpPr txBox="1"/>
          <p:nvPr/>
        </p:nvSpPr>
        <p:spPr>
          <a:xfrm>
            <a:off x="3276600" y="63246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21.03.23г.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Появились первые зеленые листочки.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524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5" name="Picture 3" descr="C:\Users\Александр\Desktop\фон для презентаций\1616568794_16-p-fon-dlya-prezentatsii-po-okruzhayushchemu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57200" y="1524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Образовательная ситуация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«Выяснение условий, необходимых для роста растений» </a:t>
            </a:r>
          </a:p>
        </p:txBody>
      </p:sp>
      <p:pic>
        <p:nvPicPr>
          <p:cNvPr id="3074" name="Picture 2" descr="F:\обр.событие где прячутся семена\IMG-20230314-WA00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0" y="914400"/>
            <a:ext cx="2719388" cy="25955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3" descr="F:\обр.событие где прячутся семена\IMG-20230314-WA001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1066800"/>
            <a:ext cx="3062288" cy="2443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6" name="Picture 4" descr="F:\обр.событие где прячутся семена\IMG-20230314-WA003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3733800"/>
            <a:ext cx="30480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7" name="Picture 5" descr="F:\обр.событие где прячутся семена\IMG-20230314-WA000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72200" y="3733800"/>
            <a:ext cx="2738438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3429000" y="786507"/>
            <a:ext cx="24384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ВОЗДУХ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Выращивание рассады в перчатке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Прозрачная перчатка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место для экспериментального проращивания семян (способ удивить и порадовать детей).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14.03.2023г.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Итак, в каждый палец перчатки насыпали опилки. В эту смесь положили семена редиса, увлажнили опилки водой. Одну перчатку надули, чтобы в пальцы попадал воздух и там не скапливался  конденсат. Вторую перчатку сжали, чтобы в ней не остался воздух. Обе перчатки повесили на окне.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524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075" name="Picture 3" descr="C:\Users\Александр\Desktop\фон для презентаций\1616568794_16-p-fon-dlya-prezentatsii-po-okruzhayushchemu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57200" y="152400"/>
            <a:ext cx="8305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Образовательная ситуация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«Выяснение условий, необходимых для роста растений» </a:t>
            </a: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733800" y="873145"/>
            <a:ext cx="4953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17.03.2023г.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 надутой перчатке семена редиса дали семядольные листики, обрезали перчатке пальцы и рассадили всходы по отдельным ёмкостям. В друго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й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перчатке у редиса всходов нет,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еменам не хватало воздуха.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20.03.2023г.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Зеленые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побеги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едиски радуют ребят.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Picture 3" descr="F:\обр.событие где прячутся семена\IMG-20230320-WA008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1066800"/>
            <a:ext cx="335280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8" name="Picture 4" descr="F:\обр.событие где прячутся семена\IMG_20230317_1601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43200" y="3429000"/>
            <a:ext cx="3124200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9" name="Picture 5" descr="F:\обр.событие где прячутся семена\IMG_20230320_09131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10200" y="3276600"/>
            <a:ext cx="3429000" cy="3276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</TotalTime>
  <Words>1249</Words>
  <Application>Microsoft Office PowerPoint</Application>
  <PresentationFormat>Экран (4:3)</PresentationFormat>
  <Paragraphs>157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Работа</cp:lastModifiedBy>
  <cp:revision>77</cp:revision>
  <dcterms:created xsi:type="dcterms:W3CDTF">2023-03-19T13:41:25Z</dcterms:created>
  <dcterms:modified xsi:type="dcterms:W3CDTF">2023-04-04T03:36:29Z</dcterms:modified>
</cp:coreProperties>
</file>