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8" r:id="rId4"/>
    <p:sldId id="259" r:id="rId5"/>
    <p:sldId id="260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24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051720" y="116632"/>
            <a:ext cx="6172200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600" dirty="0" smtClean="0"/>
              <a:t>МУНИЦИПАЛЬНОЕ БЮДЖЕТНОЕ ДОШКОЛЬНОЕ ОБРЗОВАТЕЛЬНОЕ УЧРЕЖДЕНИЕ ДЕТСКИЙ </a:t>
            </a:r>
            <a:r>
              <a:rPr lang="ru-RU" sz="1600" dirty="0" smtClean="0"/>
              <a:t>САД №1</a:t>
            </a:r>
            <a:endParaRPr lang="ru-RU" sz="16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051720" y="980728"/>
            <a:ext cx="6172200" cy="5112568"/>
          </a:xfrm>
        </p:spPr>
        <p:txBody>
          <a:bodyPr>
            <a:normAutofit/>
          </a:bodyPr>
          <a:lstStyle/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r>
              <a:rPr lang="ru-RU" sz="2400" dirty="0" smtClean="0"/>
              <a:t>ПРЕЗЕНТАЦИЯ НА ТЕМУ «ФИГУРЫ»</a:t>
            </a:r>
          </a:p>
          <a:p>
            <a:pPr algn="ctr"/>
            <a:r>
              <a:rPr lang="ru-RU" dirty="0" err="1" smtClean="0"/>
              <a:t>длясреднейгруппы</a:t>
            </a:r>
            <a:endParaRPr lang="ru-RU" dirty="0"/>
          </a:p>
          <a:p>
            <a:endParaRPr lang="ru-RU" dirty="0" smtClean="0"/>
          </a:p>
          <a:p>
            <a:pPr algn="r"/>
            <a:r>
              <a:rPr lang="ru-RU" dirty="0" err="1" smtClean="0"/>
              <a:t>ЦицилинаНадежда</a:t>
            </a:r>
            <a:r>
              <a:rPr lang="ru-RU" dirty="0" smtClean="0"/>
              <a:t> Валентиновна</a:t>
            </a:r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312694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Ни угла, ни стороны,</a:t>
            </a:r>
            <a:br>
              <a:rPr lang="ru-RU" dirty="0"/>
            </a:br>
            <a:r>
              <a:rPr lang="ru-RU" dirty="0"/>
              <a:t> А родня – одни блины.</a:t>
            </a:r>
          </a:p>
        </p:txBody>
      </p:sp>
      <p:sp>
        <p:nvSpPr>
          <p:cNvPr id="5" name="Овал 4"/>
          <p:cNvSpPr/>
          <p:nvPr/>
        </p:nvSpPr>
        <p:spPr>
          <a:xfrm>
            <a:off x="1115616" y="2276872"/>
            <a:ext cx="2016224" cy="201622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412144"/>
            <a:ext cx="1692154" cy="18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208" y="1916832"/>
            <a:ext cx="1800000" cy="18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4320061"/>
            <a:ext cx="1836735" cy="18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7440" y="4296858"/>
            <a:ext cx="1796768" cy="18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82665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Три вершины тут видны, </a:t>
            </a:r>
            <a:br>
              <a:rPr lang="ru-RU" dirty="0"/>
            </a:br>
            <a:r>
              <a:rPr lang="ru-RU" dirty="0"/>
              <a:t> Три угла, три стороны, - </a:t>
            </a:r>
            <a:br>
              <a:rPr lang="ru-RU" dirty="0"/>
            </a:br>
            <a:r>
              <a:rPr lang="ru-RU" dirty="0"/>
              <a:t> Ну, пожалуй, и довольно! - </a:t>
            </a:r>
            <a:br>
              <a:rPr lang="ru-RU" dirty="0"/>
            </a:br>
            <a:r>
              <a:rPr lang="ru-RU" dirty="0"/>
              <a:t> Что ты видишь? - ...</a:t>
            </a:r>
          </a:p>
        </p:txBody>
      </p:sp>
      <p:sp>
        <p:nvSpPr>
          <p:cNvPr id="3" name="Равнобедренный треугольник 2"/>
          <p:cNvSpPr/>
          <p:nvPr/>
        </p:nvSpPr>
        <p:spPr>
          <a:xfrm>
            <a:off x="1145549" y="1880728"/>
            <a:ext cx="2232248" cy="2160240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160848"/>
            <a:ext cx="1800000" cy="18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6468" y="2472241"/>
            <a:ext cx="1350922" cy="18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3589" y="4272241"/>
            <a:ext cx="2520000" cy="25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4365104"/>
            <a:ext cx="2979310" cy="18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88388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980728"/>
            <a:ext cx="7467600" cy="1143000"/>
          </a:xfrm>
        </p:spPr>
        <p:txBody>
          <a:bodyPr>
            <a:noAutofit/>
          </a:bodyPr>
          <a:lstStyle/>
          <a:p>
            <a:r>
              <a:rPr lang="ru-RU" sz="2000" dirty="0"/>
              <a:t>Из него мы строим дом. </a:t>
            </a:r>
            <a:br>
              <a:rPr lang="ru-RU" sz="2000" dirty="0"/>
            </a:br>
            <a:r>
              <a:rPr lang="ru-RU" sz="2000" dirty="0" smtClean="0"/>
              <a:t>И </a:t>
            </a:r>
            <a:r>
              <a:rPr lang="ru-RU" sz="2000" dirty="0"/>
              <a:t>окошко в доме том. </a:t>
            </a:r>
            <a:br>
              <a:rPr lang="ru-RU" sz="2000" dirty="0"/>
            </a:br>
            <a:r>
              <a:rPr lang="ru-RU" sz="2000" dirty="0" smtClean="0"/>
              <a:t>За </a:t>
            </a:r>
            <a:r>
              <a:rPr lang="ru-RU" sz="2000" dirty="0"/>
              <a:t>него в обед садимся, </a:t>
            </a:r>
            <a:br>
              <a:rPr lang="ru-RU" sz="2000" dirty="0"/>
            </a:br>
            <a:r>
              <a:rPr lang="ru-RU" sz="2000" dirty="0" smtClean="0"/>
              <a:t>В </a:t>
            </a:r>
            <a:r>
              <a:rPr lang="ru-RU" sz="2000" dirty="0"/>
              <a:t>час досуга веселимся. </a:t>
            </a:r>
            <a:br>
              <a:rPr lang="ru-RU" sz="2000" dirty="0"/>
            </a:br>
            <a:r>
              <a:rPr lang="ru-RU" sz="2000" dirty="0" smtClean="0"/>
              <a:t>Ему </a:t>
            </a:r>
            <a:r>
              <a:rPr lang="ru-RU" sz="2000" dirty="0"/>
              <a:t>каждый в доме рад. </a:t>
            </a:r>
            <a:br>
              <a:rPr lang="ru-RU" sz="2000" dirty="0"/>
            </a:br>
            <a:r>
              <a:rPr lang="ru-RU" sz="2000" dirty="0" smtClean="0"/>
              <a:t>Кто </a:t>
            </a:r>
            <a:r>
              <a:rPr lang="ru-RU" sz="2000" dirty="0"/>
              <a:t>же он? Наш друг -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724128" y="908720"/>
            <a:ext cx="1872208" cy="18002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151063"/>
            <a:ext cx="2520000" cy="25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4725144"/>
            <a:ext cx="1870007" cy="18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4293096"/>
            <a:ext cx="1800000" cy="18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3695" y="2925144"/>
            <a:ext cx="1708163" cy="18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90874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915816" y="1844824"/>
            <a:ext cx="2304256" cy="223224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3419872" y="2204864"/>
            <a:ext cx="3024336" cy="295232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 rot="21439195">
            <a:off x="1677286" y="2052817"/>
            <a:ext cx="3312368" cy="2484276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346050"/>
          </a:xfrm>
        </p:spPr>
        <p:txBody>
          <a:bodyPr>
            <a:normAutofit/>
          </a:bodyPr>
          <a:lstStyle/>
          <a:p>
            <a:r>
              <a:rPr lang="ru-RU" sz="1400" dirty="0" smtClean="0"/>
              <a:t>Какие фигуры здесь спрятались? Что можно из них сделать?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626210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.</a:t>
            </a:r>
            <a:r>
              <a:rPr lang="ru-RU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11026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37</TotalTime>
  <Words>51</Words>
  <Application>Microsoft Office PowerPoint</Application>
  <PresentationFormat>Экран (4:3)</PresentationFormat>
  <Paragraphs>19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Эркер</vt:lpstr>
      <vt:lpstr>МУНИЦИПАЛЬНОЕ БЮДЖЕТНОЕ ДОШКОЛЬНОЕ ОБРЗОВАТЕЛЬНОЕ УЧРЕЖДЕНИЕ ДЕТСКИЙ САД №1</vt:lpstr>
      <vt:lpstr>Ни угла, ни стороны,  А родня – одни блины.</vt:lpstr>
      <vt:lpstr>Три вершины тут видны,   Три угла, три стороны, -   Ну, пожалуй, и довольно! -   Что ты видишь? - ...</vt:lpstr>
      <vt:lpstr>Из него мы строим дом.  И окошко в доме том.  За него в обед садимся,  В час досуга веселимся.  Ему каждый в доме рад.  Кто же он? Наш друг -</vt:lpstr>
      <vt:lpstr>Какие фигуры здесь спрятались? Что можно из них сделать?</vt:lpstr>
      <vt:lpstr>.спасибо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ОБРЗОВАТЕЛЬНОЕ УЧРЕЖДЕНИЕ ДЕТСКИЙ САД ОБЩЕРАЗВИВАЮЩЕГО ВИДА №89 Г.ТОМСКА</dc:title>
  <dc:creator>Анастасия</dc:creator>
  <cp:lastModifiedBy>Надежда</cp:lastModifiedBy>
  <cp:revision>12</cp:revision>
  <dcterms:created xsi:type="dcterms:W3CDTF">2013-02-16T05:37:47Z</dcterms:created>
  <dcterms:modified xsi:type="dcterms:W3CDTF">2023-06-14T18:05:19Z</dcterms:modified>
  <cp:contentStatus/>
</cp:coreProperties>
</file>