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1" r:id="rId1"/>
  </p:sldMasterIdLst>
  <p:sldIdLst>
    <p:sldId id="256" r:id="rId2"/>
    <p:sldId id="26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374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956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5514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334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1483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845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4116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407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789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021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312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068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677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75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414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91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561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Интерактивная игра</a:t>
            </a:r>
            <a:br>
              <a:rPr lang="ru-RU" dirty="0"/>
            </a:br>
            <a:r>
              <a:rPr lang="ru-RU" dirty="0"/>
              <a:t>для младшего дошкольного возраста</a:t>
            </a:r>
            <a:br>
              <a:rPr lang="ru-RU" dirty="0"/>
            </a:br>
            <a:r>
              <a:rPr lang="ru-RU" dirty="0"/>
              <a:t>«Наша армия родная»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/>
              <a:t>Подготовила </a:t>
            </a:r>
          </a:p>
          <a:p>
            <a:pPr algn="r"/>
            <a:r>
              <a:rPr lang="ru-RU" sz="2800" err="1" smtClean="0"/>
              <a:t>воспитатель</a:t>
            </a:r>
            <a:r>
              <a:rPr lang="ru-RU" sz="2800" smtClean="0"/>
              <a:t>: Звездина</a:t>
            </a:r>
            <a:r>
              <a:rPr lang="ru-RU" sz="2800" dirty="0" smtClean="0"/>
              <a:t> </a:t>
            </a:r>
            <a:r>
              <a:rPr lang="ru-RU" sz="2800" dirty="0" smtClean="0"/>
              <a:t>М.Е.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588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73524" y="1"/>
            <a:ext cx="9859993" cy="4080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Закрепить знания детей о Российской армии, о воинах, защищающих нашу страну, о родах войск и их особенностях.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52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77" y="221354"/>
            <a:ext cx="5525037" cy="31078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679" y="225325"/>
            <a:ext cx="5563674" cy="31038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047" y="3407266"/>
            <a:ext cx="4600978" cy="3450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35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412" y="399917"/>
            <a:ext cx="5413420" cy="28674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16" y="154546"/>
            <a:ext cx="3641501" cy="36415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294" y="3828169"/>
            <a:ext cx="4088566" cy="28108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340" y="3464415"/>
            <a:ext cx="4387404" cy="329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10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180304"/>
            <a:ext cx="3170348" cy="42271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180" y="2467375"/>
            <a:ext cx="3142446" cy="41899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375" y="2730321"/>
            <a:ext cx="2945236" cy="39269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833" y="516651"/>
            <a:ext cx="2484125" cy="390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53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800" y="191112"/>
            <a:ext cx="6371771" cy="4251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990" y="3501798"/>
            <a:ext cx="4714875" cy="30765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19" y="3913266"/>
            <a:ext cx="3701143" cy="27758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277" y="4532435"/>
            <a:ext cx="4264252" cy="229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4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121</TotalTime>
  <Words>31</Words>
  <Application>Microsoft Office PowerPoint</Application>
  <PresentationFormat>Широкоэкранный</PresentationFormat>
  <Paragraphs>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Times New Roman</vt:lpstr>
      <vt:lpstr>Wingdings 3</vt:lpstr>
      <vt:lpstr>Легкий дым</vt:lpstr>
      <vt:lpstr>Интерактивная игра для младшего дошкольного возраста «Наша армия родная»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«Защитники Отечества»</dc:title>
  <dc:creator>Acer</dc:creator>
  <cp:lastModifiedBy>Сергей</cp:lastModifiedBy>
  <cp:revision>13</cp:revision>
  <dcterms:created xsi:type="dcterms:W3CDTF">2016-02-23T09:05:16Z</dcterms:created>
  <dcterms:modified xsi:type="dcterms:W3CDTF">2023-06-12T15:47:51Z</dcterms:modified>
</cp:coreProperties>
</file>