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215074" y="6000768"/>
            <a:ext cx="2571768" cy="64294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                      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214422"/>
            <a:ext cx="740664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мастер-класса </a:t>
            </a: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педагогов ДОУ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«Использование нейропсихологических игровых приемов в коррекционной работе по подготовке к школе дошкольников с ОВЗ»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5786454"/>
            <a:ext cx="75724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учитель-логопед  МАДОУ ДС №73 «Мишутка» Маслова Е.В., учитель-дефектолог МБДОУ ДС №32 «Дружные ребята» Котельникова И.В.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Старый Оскол, 2023 г.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tatic.tildacdn.com/tild3338-6662-4530-a536-383832613066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286124"/>
            <a:ext cx="2516978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214290"/>
            <a:ext cx="7929618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buSzPct val="7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Муниципальное автономное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дошкольное образовательное учреждение детский сад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№73 «Мишутка», </a:t>
            </a:r>
          </a:p>
          <a:p>
            <a:pPr algn="ctr">
              <a:spcBef>
                <a:spcPts val="100"/>
              </a:spcBef>
              <a:buSzPct val="7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муниципальное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дошкольное образовательное учреждение детский сад №32 «Дружные ребята»</a:t>
            </a:r>
            <a:b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Старооскольского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городского округа Белгородской области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0010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Упражнения для релаксации (снятие напряжения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Упражнение «Минуты релаксации»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Упражнение «Замедленное движение»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49" name="Picture 1" descr="D:\Библиотеки\Desktop\НЕЙРО\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71744"/>
            <a:ext cx="3827731" cy="2733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0003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результативности коррекционно-развивающей работы необходимо учитывать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определённые условия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Занятия проводятся от 10 до 25 минут.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Занятия проводятся ежедневно, без пропусков.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Занятия проводятся в доброжелательной обстановке.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От детей требуется точное выполнение движений и приёмов.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Упражнения проводятся стоя и сидя за столом.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Есть ограничения.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с эпилептической готовностью, дети с психиатрическими проблемами, генетическими синдромами, сердечной недостаточностью, астмой нуждаются в сопровождении медицинского работника.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D:\Библиотеки\Desktop\НЕЙРО\4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071810"/>
            <a:ext cx="2428893" cy="1481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214686"/>
            <a:ext cx="7498080" cy="35718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Т.В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Ахутина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Н. М. Пылаева, «Преодоление трудностей учения: нейропсихологический подход». СПб.: Питер, 2008.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Ж.М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Глозман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А.Е. Соболева «Комплексная коррекция трудностей обучения в школе» Москва, СМЫСЛ 2014.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А.В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Семенович «Нейропсихологическая коррекция в детском возрасте. Метод замещающего генеза» Москва, Генезис 2011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А.Л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Сиротюк «Нейропсихологическое и психофизиологическое сопровождение обучения» ТЦ Сфера 2003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А.Е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Соболева «Как научить ребенка читать» СПб.: Детство – пресс 2014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А.Е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Соболева «Как подготовить ребенка к обучению грамоте» СПб.: Детство – пресс 2014.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 Е.Д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Хомская. Нейропсихология. – СПб.: Питер, 2007.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 Программа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нейропсихологического развития и коррекции детей с синдромом дефицита внимания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/ Составитель А.Л. Сиротюк, А.С. Сиротюк.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 Программа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«Применение основ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нейрокоррекции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работе педагога дошкольного учреждения». Сборник материалов для педагогов дошкольного образования под редакцией и научным руководством Тихомировой Е.А., кандидата психологических наук. Образовательный проект «Международной Школы Лидерства для Молодежи».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Оценивание «От  кулака до пяти пальцев»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D:\Библиотеки\Desktop\НЕЙРО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7150100" cy="35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215074" y="6000768"/>
            <a:ext cx="2571768" cy="64294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                      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214422"/>
            <a:ext cx="740664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мастер-класса </a:t>
            </a: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педагогов ДОУ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«Использование нейропсихологических игровых приемов в коррекционной работе по подготовке к школе дошкольников с ОВЗ»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5786454"/>
            <a:ext cx="75724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учитель-логопед  МАДОУ ДС №73 «Мишутка» Маслова Е.В., учитель-дефектолог МБДОУ ДС №32 «Дружные ребята» Котельникова И.В.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Старый Оскол, 2023 г.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tatic.tildacdn.com/tild3338-6662-4530-a536-383832613066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286124"/>
            <a:ext cx="2516978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214290"/>
            <a:ext cx="7858180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buSzPct val="7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Муниципальное автономное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дошкольное образовательное учреждение детский сад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№73 «Мишутка», </a:t>
            </a:r>
          </a:p>
          <a:p>
            <a:pPr algn="ctr">
              <a:spcBef>
                <a:spcPts val="100"/>
              </a:spcBef>
              <a:buSzPct val="7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муниципальное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дошкольное образовательное учреждение детский сад №32 «Дружные ребята»</a:t>
            </a:r>
            <a:b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altLang="ru-RU" sz="1400" b="1" dirty="0" err="1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Старооскольского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городского округа Белгородской области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643050"/>
            <a:ext cx="7498080" cy="3000396"/>
          </a:xfrm>
        </p:spPr>
        <p:txBody>
          <a:bodyPr>
            <a:noAutofit/>
          </a:bodyPr>
          <a:lstStyle/>
          <a:p>
            <a:pPr algn="just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Отечественная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нейропсихология базируется на принципах, разработанных классиками психологии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Выготским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А. Р.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Лурией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Л. С. Цветковой, А. В. Семенович, А. Л. Сиротюк, А. Н. Леонтьевым, А. В. Запорожцем, Л.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Д. Б.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Элькониным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вызывающее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активизацию высших психических функций.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00438"/>
            <a:ext cx="7715304" cy="2786082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наука о развитии умственных способностей через определенные двигательные упражнения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 –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комплекс движений позволяющих активизировать межполушарное воздействие.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Нейропсихологические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 –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воздействие на сенсомоторный уровень с учетом общих закономерностей онтогенеза вызывающее активизацию высших психических функций.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vyshe-radugi.ru/images/0717/polushar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5" y="142852"/>
            <a:ext cx="461929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215238" cy="307183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Каким детям рекомендованы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нейроигры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    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упражнения: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если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гиперактивный,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заметна эмоциональная нестабильность, резкие перепады настроения;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есть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синдром дефицита внимания;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плохо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ориентируется в пространстве, не может скоординировать движения;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быстро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переключается с одного действия на другое;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быстро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утомляется, не может сосредоточиться на задании;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есть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проблемы с речью разной сложности.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uookn-kursk.ru/wp-content/uploads/4/d/1/4d1276e46ec450eec452739fb2c7b3d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71941"/>
            <a:ext cx="3357586" cy="250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00010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 помощью нейропсихологических игр 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упражнений решаются следующие задачи: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Ребенок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учится чувствовать своё тело и пространство вокруг.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зрительно-моторная координация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Формируется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правильное взаимодействие рук и ног.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слуховое и зрительное внимание.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Ребенок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учится последовательно выполнять действия, разбивая его на ряд задач, и др.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146" name="Picture 2" descr="https://toomboom.ru/wp-content/uploads/2022/07/nejropsihologiy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86190"/>
            <a:ext cx="4143404" cy="2688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214422"/>
            <a:ext cx="7498080" cy="207169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              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 «Колечко»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Поочередно и как можно быстрее перебирайте пальцы рук, соединяя в кольцо с большим пальцем последовательно указательный, средний и т.д. Проба выполняется в прямом (от указательного к мизинцу) и в обратном (от мизинца к указательному) порядке. Вначале упражнение выполняется каждой рукой отдельно, затем вместе.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 «Ухо – нос»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Левой рукой возьмитесь за кончик носа, а правой рукой за противоположное ухо и нос, лопните в ладоши, поменяйте положение рук «с точностью до наоборот».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D:\Библиотеки\Desktop\НЕЙРО\kinez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357430"/>
            <a:ext cx="2747954" cy="1083046"/>
          </a:xfrm>
          <a:prstGeom prst="rect">
            <a:avLst/>
          </a:prstGeom>
          <a:noFill/>
        </p:spPr>
      </p:pic>
      <p:pic>
        <p:nvPicPr>
          <p:cNvPr id="5122" name="Picture 2" descr="D:\Библиотеки\Desktop\НЕЙРО\4golovnoy-moz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786322"/>
            <a:ext cx="2857520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21455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Глазодвигательные упражнения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 «Конвергенция -1»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можно использовать ручку или карандаш в качестве предмета слежения)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«Горизонтальная восьмерка»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Упражнение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«Слон»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 «Глаз – путешественник»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D:\Библиотеки\Desktop\НЕЙРО\luchezapyastnyy-sustav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8735" y="1500174"/>
            <a:ext cx="2885323" cy="1871338"/>
          </a:xfrm>
          <a:prstGeom prst="rect">
            <a:avLst/>
          </a:prstGeom>
          <a:noFill/>
        </p:spPr>
      </p:pic>
      <p:pic>
        <p:nvPicPr>
          <p:cNvPr id="4098" name="Picture 2" descr="D:\Библиотеки\Desktop\НЕЙРО\10525_html_4b48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714752"/>
            <a:ext cx="2000264" cy="2209427"/>
          </a:xfrm>
          <a:prstGeom prst="rect">
            <a:avLst/>
          </a:prstGeom>
          <a:noFill/>
        </p:spPr>
      </p:pic>
      <p:pic>
        <p:nvPicPr>
          <p:cNvPr id="4099" name="Picture 3" descr="D:\Библиотеки\Desktop\НЕЙРО\convergenc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357298"/>
            <a:ext cx="2724147" cy="1047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498080" cy="1143000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ru-RU" sz="2200" b="1" dirty="0" smtClean="0"/>
              <a:t>Игры на развитие межполушарных взаимодействий и специализации правого и левого полушарий мозга</a:t>
            </a:r>
            <a:br>
              <a:rPr lang="ru-RU" sz="22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«Лабиринт»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Пройди лабиринт по схеме и напиши полученное слово. На сетке из клеточек обозначено направление движения (старт на клетке с красной меткой). Необходимо нарисовать на соседней сетке с буквами точно такой же путь.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«Читаем по цветам»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Впиши буквы в соответствии с цветом квадратов. В клетке над цветным квадратом впиши ту букву, которая обозначена этим цветом. Прочитай слова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Упражнение «Шифр»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Расшифруй это таинственное послание, используя ключ к шифру.</a:t>
            </a:r>
            <a:r>
              <a:rPr lang="ru-RU" dirty="0"/>
              <a:t/>
            </a:r>
            <a:br>
              <a:rPr lang="ru-RU" dirty="0"/>
            </a:br>
            <a:endParaRPr lang="ru-RU" sz="3200" dirty="0"/>
          </a:p>
        </p:txBody>
      </p:sp>
      <p:pic>
        <p:nvPicPr>
          <p:cNvPr id="3073" name="Picture 1" descr="D:\Библиотеки\Desktop\НЕЙРО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857628"/>
            <a:ext cx="2145093" cy="2420795"/>
          </a:xfrm>
          <a:prstGeom prst="rect">
            <a:avLst/>
          </a:prstGeom>
          <a:noFill/>
        </p:spPr>
      </p:pic>
      <p:pic>
        <p:nvPicPr>
          <p:cNvPr id="3074" name="Picture 2" descr="D:\Библиотеки\Desktop\НЕЙРО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857628"/>
            <a:ext cx="1643074" cy="2322670"/>
          </a:xfrm>
          <a:prstGeom prst="rect">
            <a:avLst/>
          </a:prstGeom>
          <a:noFill/>
        </p:spPr>
      </p:pic>
      <p:pic>
        <p:nvPicPr>
          <p:cNvPr id="5" name="Рисунок 4" descr="D:\Библиотеки\Desktop\занятие конкурс\Новая папка\C8VKttNlEs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786190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71448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Упражнение «Зашумленные картинки».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Прочитай слово соедини с подходящей картинкой.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Упражнение «Телесные фигуры, буквы и цифры».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Придумайте вместе с ребенком, как можно изобразить пальцами рук, а также всем телом фигуры, буквы или цифры.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Упражнение «Рисунки на спине и на ладонях».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«Нарисуйте» пальцем на спине ребенка одну из пройденных букв.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pic>
        <p:nvPicPr>
          <p:cNvPr id="3" name="Рисунок 2" descr="D:\Библиотеки\Desktop\НЕЙРО\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143248"/>
            <a:ext cx="1838325" cy="260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D:\Библиотеки\Desktop\НЕЙРО\письма-рук-представляют-9155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357562"/>
            <a:ext cx="2438400" cy="2033587"/>
          </a:xfrm>
          <a:prstGeom prst="rect">
            <a:avLst/>
          </a:prstGeom>
          <a:noFill/>
        </p:spPr>
      </p:pic>
      <p:pic>
        <p:nvPicPr>
          <p:cNvPr id="22532" name="Picture 4" descr="https://doc4web.ru/uploads/files/75/75950/hello_html_75f26ef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500438"/>
            <a:ext cx="2539946" cy="2444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</TotalTime>
  <Words>180</Words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                      </vt:lpstr>
      <vt:lpstr>   Отечественная нейропсихология базируется на принципах, разработанных классиками психологии –  Л. С. Выготским, А. Р. Лурией, Л. С. Цветковой, А. В. Семенович, А. Л. Сиротюк, А. Н. Леонтьевым, А. В. Запорожцем, Л. А. Венгер, Д. Б. Элькониным. вызывающее активизацию высших психических функций. </vt:lpstr>
      <vt:lpstr> Кинезиология – наука о развитии умственных способностей через определенные двигательные упражнения.    Кинезиологические упражнения – это комплекс движений позволяющих активизировать межполушарное воздействие.   Нейропсихологические упражнения – воздействие на сенсомоторный уровень с учетом общих закономерностей онтогенеза вызывающее активизацию высших психических функций. </vt:lpstr>
      <vt:lpstr>Каким детям рекомендованы нейроигры и     кинезиологические       упражнения: - если ребёнок гиперактивный, заметна эмоциональная нестабильность, резкие перепады настроения; - есть синдром дефицита внимания; - плохо ориентируется в пространстве, не может скоординировать движения; - быстро переключается с одного действия на другое; - быстро утомляется, не может сосредоточиться на задании; - есть проблемы с речью разной сложности. </vt:lpstr>
      <vt:lpstr> С помощью нейропсихологических игр и кинезиологических                           упражнений решаются следующие задачи:  - Ребенок учится чувствовать своё тело и пространство вокруг. - Развивается зрительно-моторная координация - Формируется правильное взаимодействие рук и ног. - Развивается слуховое и зрительное внимание. - Ребенок учится последовательно выполнять действия, разбивая его на ряд задач, и др. </vt:lpstr>
      <vt:lpstr>                 Кинезиологические упражнения 1.  Упражнение «Колечко» Поочередно и как можно быстрее перебирайте пальцы рук, соединяя в кольцо с большим пальцем последовательно указательный, средний и т.д. Проба выполняется в прямом (от указательного к мизинцу) и в обратном (от мизинца к указательному) порядке. Вначале упражнение выполняется каждой рукой отдельно, затем вместе.      2.  Упражнение «Ухо – нос» Левой рукой возьмитесь за кончик носа, а правой рукой за противоположное ухо и нос, лопните в ладоши, поменяйте положение рук «с точностью до наоборот». </vt:lpstr>
      <vt:lpstr>               Глазодвигательные упражнения 1. Упражнение «Конвергенция -1» (можно использовать ручку или карандаш в качестве предмета слежения)        2. Упражнение «Горизонтальная восьмерка»     3. Упражнение «Слон»   4.  Упражнение «Глаз – путешественник»</vt:lpstr>
      <vt:lpstr>Игры на развитие межполушарных взаимодействий и специализации правого и левого полушарий мозга  1.Упражнение «Лабиринт»  Пройди лабиринт по схеме и напиши полученное слово. На сетке из клеточек обозначено направление движения (старт на клетке с красной меткой). Необходимо нарисовать на соседней сетке с буквами точно такой же путь.     2.Упражнение «Читаем по цветам» Впиши буквы в соответствии с цветом квадратов. В клетке над цветным квадратом впиши ту букву, которая обозначена этим цветом. Прочитай слова. 3. Упражнение «Шифр» Расшифруй это таинственное послание, используя ключ к шифру. </vt:lpstr>
      <vt:lpstr>4. Упражнение «Зашумленные картинки». Прочитай слово соедини с подходящей картинкой. 5. Упражнение «Телесные фигуры, буквы и цифры». Придумайте вместе с ребенком, как можно изобразить пальцами рук, а также всем телом фигуры, буквы или цифры.  6. Упражнение «Рисунки на спине и на ладонях». «Нарисуйте» пальцем на спине ребенка одну из пройденных букв.                     </vt:lpstr>
      <vt:lpstr>Упражнения для релаксации (снятие напряжения)  1. Упражнение «Минуты релаксации» 2. Упражнение «Замедленное движение» </vt:lpstr>
      <vt:lpstr>Для результативности коррекционно-развивающей работы необходимо учитывать определённые условия: - Занятия проводятся от 10 до 25 минут. - Занятия проводятся ежедневно, без пропусков. - Занятия проводятся в доброжелательной обстановке. - От детей требуется точное выполнение движений и приёмов. - Упражнения проводятся стоя и сидя за столом.                                                             Есть ограничения.  Дети с эпилептической готовностью, дети с психиатрическими проблемами, генетическими синдромами, сердечной недостаточностью, астмой нуждаются в сопровождении медицинского работника.  </vt:lpstr>
      <vt:lpstr> Используемая литература 1. Т.В. Ахутина, Н. М. Пылаева, «Преодоление трудностей учения: нейропсихологический подход». СПб.: Питер, 2008. 2. Ж.М. Глозман, А.Е. Соболева «Комплексная коррекция трудностей обучения в школе» Москва, СМЫСЛ 2014. 3. А.В. Семенович «Нейропсихологическая коррекция в детском возрасте. Метод замещающего генеза» Москва, Генезис 2011 4. А.Л. Сиротюк «Нейропсихологическое и психофизиологическое сопровождение обучения» ТЦ Сфера 2003 5. А.Е. Соболева «Как научить ребенка читать» СПб.: Детство – пресс 2014 6. А.Е. Соболева «Как подготовить ребенка к обучению грамоте» СПб.: Детство – пресс 2014. 7. Е.Д. Хомская. Нейропсихология. – СПб.: Питер, 2007. 8. Программа нейропсихологического развития и коррекции детей с синдромом дефицита внимания и гиперактивности. / Составитель А.Л. Сиротюк, А.С. Сиротюк. 9. Программа «Применение основ нейрокоррекции в работе педагога дошкольного учреждения». Сборник материалов для педагогов дошкольного образования под редакцией и научным руководством Тихомировой Е.А., кандидата психологических наук. Образовательный проект «Международной Школы Лидерства для Молодежи». </vt:lpstr>
      <vt:lpstr>                                    Рефлексия                         Оценивание «От  кулака до пяти пальцев» </vt:lpstr>
      <vt:lpstr>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Подготовили:                          учитель-логопед                        МАДОУ ДС № 73                        «Мишутка»                         Маслова Е.В.;                        учитель-дефектолог                        МБДОУ ДС №32                         «Дружные ребята»                        Котельникова И.В.</dc:title>
  <dc:creator>Екатерина</dc:creator>
  <cp:lastModifiedBy>Инна</cp:lastModifiedBy>
  <cp:revision>21</cp:revision>
  <dcterms:created xsi:type="dcterms:W3CDTF">2023-04-16T09:30:07Z</dcterms:created>
  <dcterms:modified xsi:type="dcterms:W3CDTF">2023-04-17T08:14:27Z</dcterms:modified>
</cp:coreProperties>
</file>