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57" r:id="rId6"/>
    <p:sldId id="261" r:id="rId7"/>
    <p:sldId id="265" r:id="rId8"/>
    <p:sldId id="269" r:id="rId9"/>
    <p:sldId id="268" r:id="rId10"/>
    <p:sldId id="267" r:id="rId11"/>
    <p:sldId id="264" r:id="rId12"/>
    <p:sldId id="263" r:id="rId13"/>
    <p:sldId id="27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Начало года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 - сформировано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14.2</c:v>
                </c:pt>
                <c:pt idx="1">
                  <c:v>21.4</c:v>
                </c:pt>
                <c:pt idx="2">
                  <c:v>17.8</c:v>
                </c:pt>
                <c:pt idx="3">
                  <c:v>14.2</c:v>
                </c:pt>
                <c:pt idx="4">
                  <c:v>25</c:v>
                </c:pt>
                <c:pt idx="5">
                  <c:v>21.4</c:v>
                </c:pt>
                <c:pt idx="6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38E-4127-8C1E-F544116A03C5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 - частично сформировано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50</c:v>
                </c:pt>
                <c:pt idx="1">
                  <c:v>42.8</c:v>
                </c:pt>
                <c:pt idx="2">
                  <c:v>46.4</c:v>
                </c:pt>
                <c:pt idx="3">
                  <c:v>50</c:v>
                </c:pt>
                <c:pt idx="4">
                  <c:v>39.200000000000003</c:v>
                </c:pt>
                <c:pt idx="5">
                  <c:v>42.8</c:v>
                </c:pt>
                <c:pt idx="6">
                  <c:v>39.200000000000003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38E-4127-8C1E-F544116A03C5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 - находится в точке роста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35.799999999999997</c:v>
                </c:pt>
                <c:pt idx="1">
                  <c:v>35.799999999999997</c:v>
                </c:pt>
                <c:pt idx="2">
                  <c:v>35.799999999999997</c:v>
                </c:pt>
                <c:pt idx="3">
                  <c:v>35.799999999999997</c:v>
                </c:pt>
                <c:pt idx="4">
                  <c:v>35.799999999999997</c:v>
                </c:pt>
                <c:pt idx="5">
                  <c:v>35.799999999999997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38E-4127-8C1E-F544116A03C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4422056"/>
        <c:axId val="187024496"/>
      </c:barChart>
      <c:catAx>
        <c:axId val="14422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7024496"/>
        <c:crosses val="autoZero"/>
        <c:auto val="1"/>
        <c:lblAlgn val="ctr"/>
        <c:lblOffset val="100"/>
        <c:noMultiLvlLbl val="0"/>
      </c:catAx>
      <c:valAx>
        <c:axId val="1870244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4422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Конец года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cap="all" spc="120" normalizeH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 - сформировано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75</c:v>
                </c:pt>
                <c:pt idx="1">
                  <c:v>64.2</c:v>
                </c:pt>
                <c:pt idx="2">
                  <c:v>65</c:v>
                </c:pt>
                <c:pt idx="3">
                  <c:v>67</c:v>
                </c:pt>
                <c:pt idx="4">
                  <c:v>76</c:v>
                </c:pt>
                <c:pt idx="5">
                  <c:v>66</c:v>
                </c:pt>
                <c:pt idx="6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8E-4EB2-A3C1-10C3A67D0E3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 - частично сформировано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25</c:v>
                </c:pt>
                <c:pt idx="1">
                  <c:v>35.799999999999997</c:v>
                </c:pt>
                <c:pt idx="2">
                  <c:v>35</c:v>
                </c:pt>
                <c:pt idx="3">
                  <c:v>33</c:v>
                </c:pt>
                <c:pt idx="4">
                  <c:v>24</c:v>
                </c:pt>
                <c:pt idx="5">
                  <c:v>34</c:v>
                </c:pt>
                <c:pt idx="6">
                  <c:v>35.799999999999997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88E-4EB2-A3C1-10C3A67D0E3E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ТР - находится в точке роста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64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cat>
          <c:val>
            <c:numRef>
              <c:f>Лист1!$D$2:$D$8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8E-4EB2-A3C1-10C3A67D0E3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444"/>
        <c:overlap val="-90"/>
        <c:axId val="186599480"/>
        <c:axId val="186599088"/>
      </c:barChart>
      <c:catAx>
        <c:axId val="1865994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86599088"/>
        <c:crosses val="autoZero"/>
        <c:auto val="1"/>
        <c:lblAlgn val="ctr"/>
        <c:lblOffset val="100"/>
        <c:noMultiLvlLbl val="0"/>
      </c:catAx>
      <c:valAx>
        <c:axId val="1865990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86599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  <cs:bodyPr rot="-5400000" spcFirstLastPara="1" vertOverflow="clip" horzOverflow="clip" vert="horz" wrap="square" lIns="38100" tIns="19050" rIns="38100" bIns="19050" anchor="ctr" anchorCtr="1">
      <a:spAutoFit/>
    </cs:bodyPr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34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183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481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992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09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0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98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1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723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46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191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35FF5-253E-4082-8CC5-38D5CE08031E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69B49-3B3E-411A-9E32-9BEABAF7EA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769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690" y="152545"/>
            <a:ext cx="11970327" cy="734146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конкурс профессионального мастерства педагогов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«Береги здоровье!»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3962" y="1461546"/>
            <a:ext cx="11804074" cy="3186689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Многофункциональное наглядно – дидактическое пособие в работе с детьми среднего дошкольного возраста по проблемам </a:t>
            </a:r>
            <a:r>
              <a:rPr lang="ru-RU" sz="4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«Сундучок здоровья»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024256" y="4156435"/>
            <a:ext cx="5167744" cy="9836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Гудкова Алена Сергеевна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«Детский сад № 436»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– mail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alenagudkova040@gmail.com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978729" y="5785336"/>
            <a:ext cx="5167744" cy="9836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Нижний Новгород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год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50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115744"/>
            <a:ext cx="10515600" cy="4661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упражнения «Сделай как я»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24692" y="691628"/>
            <a:ext cx="5421516" cy="60230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значении физических упражнений для организма человека.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изображением физических упражнений.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повторить физическое упражнение изображенное на картинке.</a:t>
            </a:r>
          </a:p>
        </p:txBody>
      </p:sp>
      <p:pic>
        <p:nvPicPr>
          <p:cNvPr id="5122" name="Picture 2" descr="https://sun9-5.userapi.com/impf/gP6BXkTP_l5ULx4YlhCc__1Axe4G92NMd1D1wA/zwQFLBeDZhk.jpg?size=1280x960&amp;quality=96&amp;sign=3daeb87bccd3fa80cb14a3b35e375d0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605" y="691628"/>
            <a:ext cx="6408998" cy="4806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4920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4237" y="129599"/>
            <a:ext cx="10515600" cy="63240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«Как «Я» устроен»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66255" y="997527"/>
            <a:ext cx="5853545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значении частей тела и органов чувств для жизни и здоровья человека.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изображением органов чувств и частей тела, и их функциями.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показывает карточку с органами чувств или частей тела и знакомит с их функциями. Потом, предлагает детям соединить органы чувств с их функциями.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sun9-27.userapi.com/impf/fwrAIPG0g4XdTEAP7_fo8hX_fO_Upngud0krRQ/Afa9ummm4Dw.jpg?size=810x1080&amp;quality=96&amp;sign=f3f1c93447ad266b2b5d083bef596726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055" y="885593"/>
            <a:ext cx="4090709" cy="5454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016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2399" y="258158"/>
            <a:ext cx="11873345" cy="43843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 критерии оценивания результатов</a:t>
            </a:r>
            <a:endParaRPr lang="ru-RU" sz="28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70778841"/>
              </p:ext>
            </p:extLst>
          </p:nvPr>
        </p:nvGraphicFramePr>
        <p:xfrm>
          <a:off x="152400" y="958850"/>
          <a:ext cx="4835236" cy="3682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Объект 9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76291179"/>
              </p:ext>
            </p:extLst>
          </p:nvPr>
        </p:nvGraphicFramePr>
        <p:xfrm>
          <a:off x="5638800" y="958850"/>
          <a:ext cx="4904509" cy="3682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270162" y="4475018"/>
            <a:ext cx="11637818" cy="2382982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знакомы с частями тела и органами чувств человека;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Сформировано представление о значении частей тела и органами чувств для жизни и здоровья человека;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воспитана потребность в соблюдении режима питания, употреблении в пищу овощей и фруктов, других полезных продуктов;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Сформировано представление о важности человеку веществ и витаминах;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 с понятием «здоровье» и «болезнь»;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 умение устанавливать связь между совершаемым действием и состоянием организма, самочувствием;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Сформировано представление о ЗОЖ.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937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109" y="129599"/>
            <a:ext cx="10515600" cy="4245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017" y="677775"/>
            <a:ext cx="11630891" cy="604168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 с частями тела и органами чувств человека;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сформировано представление о значениях частях тела и органами чувств для жизни и здоровья человека;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воспитана потребность в соблюдении режиме питания, в употреблении в пищу овощей и фруктов, других полезных продуктов;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сформировано представление о важности человеку веществ и витаминов, о важности для здоровья сна, гигиенических процедур, движений, закаливания;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Знакомы с понятием «здоровье» и «болезнь»;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развито умение устанавливать связь между совершаемым действием и состоянием организма, самочувствием;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Сформировано представление о ЗОЖ; о значении физических упражнений для организма человека. Знакомы с физическими упражнениями на укреплении различных органов и систем организма.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545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618" y="115744"/>
            <a:ext cx="11852564" cy="60469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к авторскому наглядно – дидактическому пособию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6417" y="836179"/>
            <a:ext cx="11381509" cy="5439929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«Здоровье ребенка превыше всего,</a:t>
            </a:r>
          </a:p>
          <a:p>
            <a:pPr marL="0" indent="0" algn="r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Богатство земли не заменит его.</a:t>
            </a:r>
          </a:p>
          <a:p>
            <a:pPr marL="0" indent="0" algn="r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не купишь, никто не продаст,</a:t>
            </a:r>
          </a:p>
          <a:p>
            <a:pPr marL="0" indent="0" algn="r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берегите, как сердце, как глаз»</a:t>
            </a:r>
          </a:p>
          <a:p>
            <a:pPr marL="0" indent="0" algn="r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Ж. </a:t>
            </a:r>
            <a:r>
              <a:rPr lang="ru-RU" i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Жабаев</a:t>
            </a: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 – дидактическое пособие «Сундучок здоровья» предназначен для работы с детьми среднего дошкольного возраста.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данного пособия в игровой форме рассматриваются основы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технологии. 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пособие подобраны дидактические игры и упражнения, которые способствуют формированию у детей представление о ценности здоровья и желания вести ЗОЖ.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помощь. Персонажей мальчика Пети и девочки Кати организовывается игровая деятельность с детьми.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«Сундучок здоровья» может использоваться в работе с детьми: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Индивидуально;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Подгруппой;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Группой.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5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15743"/>
            <a:ext cx="11845636" cy="64625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наглядно – дидактического пособия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" y="762000"/>
            <a:ext cx="11845636" cy="58881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начальных представлений о здоровом образе жизни, расширении знаний о сохранении здоровья.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детей с частями тела и органами чувств человека.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о значении частей тела и органов чувств для жизни и здоровья человека.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потребность в соблюдении режима питания, употреблении в пищу овощей и фруктов, других полезных продуктов.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представления о важности человеку веществах и витаминах. Расширять представления о важности для здоровья сна, гигиенических процедур, движений, закаливания.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 понятием «здоровье» и «болезнь»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устанавливать связь между совершаемым действием и состоянием организма, самочувствием.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представление о здоровом образе жизни; о значении физических упражнений для организма человека. Продолжать знакомить с физическими упражнениями на укрепление различных органов и систем организма.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725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255" y="166256"/>
            <a:ext cx="11582399" cy="4571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наглядно – дидактического пособия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66255" y="789711"/>
            <a:ext cx="4959927" cy="5749634"/>
          </a:xfrm>
        </p:spPr>
        <p:txBody>
          <a:bodyPr>
            <a:normAutofit/>
          </a:bodyPr>
          <a:lstStyle/>
          <a:p>
            <a:pPr algn="ctr"/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пособии представлены следующие дидактические материалы: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Персонажи девочка Катя и мальчик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Петя;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«Волшебный мешочек»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(камни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марбл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«Одень Катю и Петю на прогулку»; «Как «Я» устроен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«Полезные и вредные продукты»;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упражнения «Сделай как я»;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«Распорядок дня»</a:t>
            </a:r>
          </a:p>
        </p:txBody>
      </p:sp>
      <p:pic>
        <p:nvPicPr>
          <p:cNvPr id="1026" name="Picture 2" descr="https://sun9-72.userapi.com/impf/tyHe9iVgufhM0OOuJIkonQDMnUnAEjO3LRjkQA/lH7RdqtpcKo.jpg?size=810x1080&amp;quality=96&amp;sign=550c799d235c54e9f68ebf2a6f12bc49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33134">
            <a:off x="5249809" y="798159"/>
            <a:ext cx="2685581" cy="358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44.userapi.com/impf/Oi9299o2C9BJkXVdtWu1QW1RGeuVr7XSq_XTlQ/SqGoXUDElL8.jpg?size=810x1080&amp;quality=96&amp;sign=e2c0c380db7e12d17a89b5447a3cad21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69426">
            <a:off x="8636215" y="2388244"/>
            <a:ext cx="2978588" cy="397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045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108" y="115743"/>
            <a:ext cx="11831782" cy="60469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использования наглядно – дидактическим пособия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07" y="744969"/>
            <a:ext cx="11693237" cy="589135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на начальном этапе представления детей о здоровом образе жизни может использоваться педагогом в ходе организации совместной деятельности взрослого и детей.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закрепления знаний может использоваться детьми в самостоятельной деятельности.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395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188192"/>
            <a:ext cx="10515600" cy="8817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«Полезные и вредные продукты»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52398" y="1039091"/>
            <a:ext cx="5735783" cy="537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знакомить детей с полезными и вредными продуктами питания, витаминами, их значением для здоровья человека.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солнышко (веселое и грустное) с лучиками; мальчик Петя; картинки продуктов.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используя игрового персонажа мальчика Петю продолжает знакомить с полезными и вредными продуктами питания.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Подводит детей к тому, что полезные продукты прищепляются к веселому солнышку, а вредные к грустному.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un9-57.userapi.com/impf/Cf23PZfDbqSEFIPT_hbvmOWg--6YLE_tTIINHA/LGnWzH2W3cw.jpg?size=810x1080&amp;quality=96&amp;sign=2786377a37b7108e17964dab84c13c09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181" y="974021"/>
            <a:ext cx="4129276" cy="550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476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2000" y="133467"/>
            <a:ext cx="10515600" cy="52156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«Распорядок дня»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199908" y="793173"/>
            <a:ext cx="5839691" cy="589857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расширять представления о частях суток, их характерных особенностях, последовательности (утро – день – вечер –ночь).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картинки с изображением действий в разные части суток.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говорит детям, о том, что девочка Катя перепутала картинки режима дня и предлагает помочь девочке исправить ошибку и разложить картинки по порядку, объясняя свои действия.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sun9-9.userapi.com/impf/qjtywR5MkHnVNvSVi7eKA7Tn_Xm80qz-QXuOUA/47bFRp2Z-iQ.jpg?size=810x1080&amp;quality=96&amp;sign=e6ba8cfe94bd9072766751995644228d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03" y="793173"/>
            <a:ext cx="4218622" cy="562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946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007"/>
            <a:ext cx="10515600" cy="646257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«Волшебный мешочек»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80109" y="652264"/>
            <a:ext cx="5839691" cy="60810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воспитывать потребность в употреблении в пищу овощей и фруктов; Закреплять счет в пределах 5; Продолжать развивать мелкую моторику рук.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овощей и фруктов, камушки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Марблс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заполнить пустые кружочки на картинках цветными камушками.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sun9-4.userapi.com/impf/scDi1WzpUlWtJzd9N7kIvlaK2W8Z76t2xxx84Q/PMN58QYV6W0.jpg?size=1280x960&amp;quality=96&amp;sign=94dbdc150f9a4d7855698e09df109cb3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909" y="1064527"/>
            <a:ext cx="5732058" cy="429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490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aden.ru/uploads/posts/2020-07/1595764717_49-p-golubie-foni-dlya-prezentatsii-powerpoint-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"/>
            <a:ext cx="12192001" cy="685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133467"/>
            <a:ext cx="10515600" cy="52156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«Одень Катю и Петю по погоде»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172199" y="782492"/>
            <a:ext cx="5687291" cy="5881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с детьми представления о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следсвенных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связях между одеждой людей и погодными условиями.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одеждой и погодными условиями.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предлагает детям соотнести правильно погодные условия и сезонную одежду.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un9-72.userapi.com/impf/Ful2jRx4pUWV-yD578m7NrwArMWluh8pLpZXww/UUQuKehl-zE.jpg?size=1280x960&amp;quality=96&amp;sign=7f3f4a72de12ef4ea86c82bbea1a2d18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401" y="782492"/>
            <a:ext cx="5360363" cy="4020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6272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994</Words>
  <Application>Microsoft Office PowerPoint</Application>
  <PresentationFormat>Широкоэкранный</PresentationFormat>
  <Paragraphs>83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Тема Office</vt:lpstr>
      <vt:lpstr>Районный конкурс профессионального мастерства педагогов  «Береги здоровье!»</vt:lpstr>
      <vt:lpstr>Аннотация к авторскому наглядно – дидактическому пособию</vt:lpstr>
      <vt:lpstr>Цели и задачи наглядно – дидактического пособия</vt:lpstr>
      <vt:lpstr>Содержание наглядно – дидактического пособия</vt:lpstr>
      <vt:lpstr>Варианты использования наглядно – дидактическим пособия </vt:lpstr>
      <vt:lpstr>Дидактическая игра «Полезные и вредные продукты»</vt:lpstr>
      <vt:lpstr>Алгоритм «Распорядок дня»</vt:lpstr>
      <vt:lpstr>Дидактическая игра «Волшебный мешочек»</vt:lpstr>
      <vt:lpstr>Дидактическая игра «Одень Катю и Петю по погоде»</vt:lpstr>
      <vt:lpstr>Физические упражнения «Сделай как я»</vt:lpstr>
      <vt:lpstr>Дидактическая игра «Как «Я» устроен»</vt:lpstr>
      <vt:lpstr>Результаты и критерии оценивания результатов</vt:lpstr>
      <vt:lpstr>Выводы: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Районный конкурс профессионального мастерства педагогов  «Береги здоровье!»</dc:title>
  <dc:creator>gudkova.alena.1995@outlook.com</dc:creator>
  <cp:lastModifiedBy>user</cp:lastModifiedBy>
  <cp:revision>22</cp:revision>
  <cp:lastPrinted>2021-01-17T16:09:15Z</cp:lastPrinted>
  <dcterms:created xsi:type="dcterms:W3CDTF">2021-01-14T19:25:02Z</dcterms:created>
  <dcterms:modified xsi:type="dcterms:W3CDTF">2021-01-19T10:07:28Z</dcterms:modified>
</cp:coreProperties>
</file>