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5A4F4AB-51B0-4781-9799-B1C886FC2DB5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037B0B-D0C0-4CCE-AF7E-87D5E33888C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ourister.ru/world/europe/russia/city/sergiyev_posad/museum/27680" TargetMode="External"/><Relationship Id="rId2" Type="http://schemas.openxmlformats.org/officeDocument/2006/relationships/hyperlink" Target="https://www.tourister.ru/world/europe/russia/city/sergiyev_posad/museum/2234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00298" y="2000240"/>
            <a:ext cx="500066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Музей игрушек.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668" y="3000372"/>
            <a:ext cx="71438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image3.jpe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071802" y="3000372"/>
            <a:ext cx="3143272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14290"/>
            <a:ext cx="4357718" cy="12858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b="1" i="1" dirty="0" smtClean="0"/>
              <a:t>«МАТРЁШКА»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C:\Users\Администратор\Desktop\1309441026_70390136_05076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928670"/>
            <a:ext cx="778674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1" y="4786322"/>
            <a:ext cx="7929618" cy="142876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Музей матрешки в Сергиевом Посаде является частью экспозиции 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Сергиево-Посадского государственного историко-художественного музея-заповедника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Выставка матрешек была торжественно открыта 10 июня 2012 года во время проведения первого фестиваля русской матрешки на территории одного из отделений музея —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комплекса «Конный двор»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Администратор\Desktop\MG_1633.jpg"/>
          <p:cNvPicPr>
            <a:picLocks noGrp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214414" y="714356"/>
            <a:ext cx="607223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ru-RU" b="1" i="1" dirty="0" smtClean="0"/>
              <a:t> «ДЕРЕВЯННАЯ                  ИГРУШКА»</a:t>
            </a:r>
            <a:r>
              <a:rPr lang="ru-RU" dirty="0" smtClean="0"/>
              <a:t>       </a:t>
            </a:r>
            <a:endParaRPr lang="ru-RU" dirty="0"/>
          </a:p>
        </p:txBody>
      </p:sp>
      <p:pic>
        <p:nvPicPr>
          <p:cNvPr id="6" name="Содержимое 5" descr="C:\Users\Администратор\Desktop\4503599631778157_e010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14380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7" y="5000636"/>
            <a:ext cx="7429552" cy="1214446"/>
          </a:xfrm>
        </p:spPr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нем представлены столярные, токарные и резные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деревянные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игрушки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Помимо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игрушек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в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музее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представлена обширная коллекция изделий, украшенных традиционными видами русских росписей. Также можно познакомиться с коллекцией матрешек и народных кукол. 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:\Users\Администратор\Desktop\XXXL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6643734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500034" y="714356"/>
            <a:ext cx="8072494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«ГЛИНЯНЫЕ ИГРУШКИ»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Администратор\Desktop\870_653_fixedwidt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7215238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643446"/>
            <a:ext cx="8001056" cy="1785950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Экспонаты собраны из более чем 40 различных российских центров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ремесла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— слободы Дымково, села Филимоново, городов Каргополя, Торжка, Сергиева Посада, Городца, поселка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Богородского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 многих других.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 самом музее выставлено порядка 2000 экспонатов.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Содержимое 5" descr="C:\Users\Администратор\Desktop\e2cb2b9ad65e50079917498c6deadf6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14356"/>
            <a:ext cx="6929486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11455766" y="704088"/>
            <a:ext cx="45719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Администратор\Desktop\clay-toy-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7643866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58478" y="704088"/>
            <a:ext cx="71438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2">
                    <a:lumMod val="25000"/>
                  </a:schemeClr>
                </a:solidFill>
              </a:rPr>
              <a:t>Спасибо за внимание</a:t>
            </a:r>
            <a:endParaRPr lang="ru-RU" sz="6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40</TotalTime>
  <Words>34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Музей игрушек.</vt:lpstr>
      <vt:lpstr> «МАТРЁШКА» </vt:lpstr>
      <vt:lpstr>  Музей матрешки в Сергиевом Посаде является частью экспозиции Сергиево-Посадского государственного историко-художественного музея-заповедника. Выставка матрешек была торжественно открыта 10 июня 2012 года во время проведения первого фестиваля русской матрешки на территории одного из отделений музея — комплекса «Конный двор».</vt:lpstr>
      <vt:lpstr>              «ДЕРЕВЯННАЯ                  ИГРУШКА»       </vt:lpstr>
      <vt:lpstr>В нем представлены столярные, токарные и резные деревянные игрушки. Помимо игрушек в музее представлена обширная коллекция изделий, украшенных традиционными видами русских росписей. Также можно познакомиться с коллекцией матрешек и народных кукол. </vt:lpstr>
      <vt:lpstr>«ГЛИНЯНЫЕ ИГРУШКИ» </vt:lpstr>
      <vt:lpstr>Экспонаты собраны из более чем 40 различных российских центров ремесла — слободы Дымково, села Филимоново, городов Каргополя, Торжка, Сергиева Посада, Городца, поселка Богородского и многих других. В самом музее выставлено порядка 2000 экспонатов. </vt:lpstr>
      <vt:lpstr>Слайд 8</vt:lpstr>
      <vt:lpstr>Слайд 9</vt:lpstr>
    </vt:vector>
  </TitlesOfParts>
  <Company>gpx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Музей игрушек.</dc:title>
  <dc:creator>GYPNORION</dc:creator>
  <cp:lastModifiedBy>GYPNORION</cp:lastModifiedBy>
  <cp:revision>5</cp:revision>
  <dcterms:created xsi:type="dcterms:W3CDTF">2023-05-02T14:11:19Z</dcterms:created>
  <dcterms:modified xsi:type="dcterms:W3CDTF">2023-06-12T05:40:56Z</dcterms:modified>
</cp:coreProperties>
</file>