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8" autoAdjust="0"/>
    <p:restoredTop sz="94660"/>
  </p:normalViewPr>
  <p:slideViewPr>
    <p:cSldViewPr>
      <p:cViewPr varScale="1">
        <p:scale>
          <a:sx n="94" d="100"/>
          <a:sy n="94" d="100"/>
        </p:scale>
        <p:origin x="1080" y="82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CDFD-E838-4EBD-A430-2662A356B978}" type="datetimeFigureOut">
              <a:rPr lang="ru-RU" smtClean="0"/>
              <a:pPr/>
              <a:t>18.06.2023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9F67-9661-40E5-9AD2-6661898998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CDFD-E838-4EBD-A430-2662A356B978}" type="datetimeFigureOut">
              <a:rPr lang="ru-RU" smtClean="0"/>
              <a:pPr/>
              <a:t>18.06.2023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9F67-9661-40E5-9AD2-6661898998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6"/>
            <a:ext cx="2057400" cy="487627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6"/>
            <a:ext cx="6019800" cy="487627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CDFD-E838-4EBD-A430-2662A356B978}" type="datetimeFigureOut">
              <a:rPr lang="ru-RU" smtClean="0"/>
              <a:pPr/>
              <a:t>18.06.2023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9F67-9661-40E5-9AD2-6661898998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CDFD-E838-4EBD-A430-2662A356B978}" type="datetimeFigureOut">
              <a:rPr lang="ru-RU" smtClean="0"/>
              <a:pPr/>
              <a:t>18.06.2023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9F67-9661-40E5-9AD2-6661898998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CDFD-E838-4EBD-A430-2662A356B978}" type="datetimeFigureOut">
              <a:rPr lang="ru-RU" smtClean="0"/>
              <a:pPr/>
              <a:t>18.06.2023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9F67-9661-40E5-9AD2-6661898998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CDFD-E838-4EBD-A430-2662A356B978}" type="datetimeFigureOut">
              <a:rPr lang="ru-RU" smtClean="0"/>
              <a:pPr/>
              <a:t>18.06.2023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9F67-9661-40E5-9AD2-6661898998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CDFD-E838-4EBD-A430-2662A356B978}" type="datetimeFigureOut">
              <a:rPr lang="ru-RU" smtClean="0"/>
              <a:pPr/>
              <a:t>18.06.2023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9F67-9661-40E5-9AD2-6661898998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CDFD-E838-4EBD-A430-2662A356B978}" type="datetimeFigureOut">
              <a:rPr lang="ru-RU" smtClean="0"/>
              <a:pPr/>
              <a:t>18.06.2023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9F67-9661-40E5-9AD2-6661898998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CDFD-E838-4EBD-A430-2662A356B978}" type="datetimeFigureOut">
              <a:rPr lang="ru-RU" smtClean="0"/>
              <a:pPr/>
              <a:t>18.06.2023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9F67-9661-40E5-9AD2-6661898998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CDFD-E838-4EBD-A430-2662A356B978}" type="datetimeFigureOut">
              <a:rPr lang="ru-RU" smtClean="0"/>
              <a:pPr/>
              <a:t>18.06.2023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9F67-9661-40E5-9AD2-6661898998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CDFD-E838-4EBD-A430-2662A356B978}" type="datetimeFigureOut">
              <a:rPr lang="ru-RU" smtClean="0"/>
              <a:pPr/>
              <a:t>18.06.2023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59F67-9661-40E5-9AD2-6661898998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CDFD-E838-4EBD-A430-2662A356B978}" type="datetimeFigureOut">
              <a:rPr lang="ru-RU" smtClean="0"/>
              <a:pPr/>
              <a:t>18.06.2023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59F67-9661-40E5-9AD2-6661898998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solidFill>
                  <a:srgbClr val="002060"/>
                </a:solidFill>
                <a:latin typeface="Georgia" pitchFamily="18" charset="0"/>
              </a:rPr>
              <a:t>Динозавры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1934" y="1214426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dirty="0">
                <a:solidFill>
                  <a:srgbClr val="002060"/>
                </a:solidFill>
              </a:rPr>
              <a:t>Туловище достигало 25 метров в длину и заканчивалось длинным хвостом; почти такая же шея завершалась маленькой головой. Питался водорослями и листвой </a:t>
            </a:r>
            <a:r>
              <a:rPr lang="ru-RU" sz="2400" b="1" dirty="0">
                <a:solidFill>
                  <a:srgbClr val="002060"/>
                </a:solidFill>
              </a:rPr>
              <a:t>кустарников</a:t>
            </a:r>
            <a:r>
              <a:rPr lang="ru-RU" sz="2400" dirty="0">
                <a:solidFill>
                  <a:srgbClr val="002060"/>
                </a:solidFill>
              </a:rPr>
              <a:t>. Чтобы защититься от врагов, он использовал хвост в качестве огромного кнута и бил им нападавших.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28573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ДИПЛОДОК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diplodocus-vector-210451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500"/>
          <a:stretch>
            <a:fillRect/>
          </a:stretch>
        </p:blipFill>
        <p:spPr>
          <a:xfrm flipH="1">
            <a:off x="0" y="1071550"/>
            <a:ext cx="3883074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357170"/>
            <a:ext cx="61438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ПОЧЕМУ ПОГИБЛИ ДИНОЗАВРЫ?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29190" y="1000112"/>
            <a:ext cx="40005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rgbClr val="002060"/>
                </a:solidFill>
              </a:rPr>
              <a:t>Вымирание </a:t>
            </a:r>
            <a:r>
              <a:rPr lang="ru-RU" sz="2400" b="1" dirty="0">
                <a:solidFill>
                  <a:srgbClr val="002060"/>
                </a:solidFill>
              </a:rPr>
              <a:t>динозавров</a:t>
            </a:r>
            <a:r>
              <a:rPr lang="ru-RU" sz="2400" dirty="0">
                <a:solidFill>
                  <a:srgbClr val="002060"/>
                </a:solidFill>
              </a:rPr>
              <a:t> и многих других живых организмов было вызвано, двумя причинами. Во первых, происходило постепенное охлаждение климата, во вторых на земле произошла, какая – то, грандиозная катастрофа. Некоторые полагают, что земля столкнулась с гигантским метеоритом.</a:t>
            </a:r>
          </a:p>
        </p:txBody>
      </p:sp>
      <p:pic>
        <p:nvPicPr>
          <p:cNvPr id="4" name="Рисунок 3" descr="novogodnyaya-ramka-9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785798"/>
            <a:ext cx="4625382" cy="46434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0736810255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893"/>
          <a:stretch>
            <a:fillRect/>
          </a:stretch>
        </p:blipFill>
        <p:spPr>
          <a:xfrm>
            <a:off x="1071538" y="1000112"/>
            <a:ext cx="7072362" cy="45067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8573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ВИДЫ ДИНОЗАВРОВ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nnamed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ECECEC"/>
              </a:clrFrom>
              <a:clrTo>
                <a:srgbClr val="ECECE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540568" y="553244"/>
            <a:ext cx="4945732" cy="51617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44008" y="2641476"/>
            <a:ext cx="4211960" cy="2677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</a:rPr>
              <a:t>225 </a:t>
            </a:r>
            <a:r>
              <a:rPr lang="ru-RU" sz="2800" dirty="0" err="1">
                <a:solidFill>
                  <a:srgbClr val="002060"/>
                </a:solidFill>
              </a:rPr>
              <a:t>млн</a:t>
            </a:r>
            <a:r>
              <a:rPr lang="ru-RU" sz="2800" dirty="0">
                <a:solidFill>
                  <a:srgbClr val="002060"/>
                </a:solidFill>
              </a:rPr>
              <a:t> лет назад, 65 </a:t>
            </a:r>
            <a:r>
              <a:rPr lang="ru-RU" sz="2800" dirty="0" err="1">
                <a:solidFill>
                  <a:srgbClr val="002060"/>
                </a:solidFill>
              </a:rPr>
              <a:t>млн</a:t>
            </a:r>
            <a:r>
              <a:rPr lang="ru-RU" sz="2800" dirty="0">
                <a:solidFill>
                  <a:srgbClr val="002060"/>
                </a:solidFill>
              </a:rPr>
              <a:t> лет назад их уже не стало. То есть целых 160 </a:t>
            </a:r>
            <a:r>
              <a:rPr lang="ru-RU" sz="2800" dirty="0" err="1">
                <a:solidFill>
                  <a:srgbClr val="002060"/>
                </a:solidFill>
              </a:rPr>
              <a:t>млн</a:t>
            </a:r>
            <a:r>
              <a:rPr lang="ru-RU" sz="2800" dirty="0">
                <a:solidFill>
                  <a:srgbClr val="002060"/>
                </a:solidFill>
              </a:rPr>
              <a:t> лет наша планета принадлежала этим удивительным существам.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57462" y="265212"/>
            <a:ext cx="6086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КАК ДАВНО ЖИЛИ ДИНОЗАВРЫ?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nnamed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ECECEC"/>
              </a:clrFrom>
              <a:clrTo>
                <a:srgbClr val="ECECEC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644008" y="553244"/>
            <a:ext cx="4499990" cy="51617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1561356"/>
            <a:ext cx="3744416" cy="3416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Это время позже ученые обозначат как мезозой, мезозойская эра, которая, в свою очередь, делилась на три периода: триасовый, юрский и меловой. Кстати, тогда же появились и черепахи с крокодилами.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5212"/>
            <a:ext cx="6086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КАК ДАВНО ЖИЛИ ДИНОЗАВРЫ?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43633-738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714360"/>
            <a:ext cx="5009241" cy="492922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5984" y="857236"/>
            <a:ext cx="65722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srgbClr val="002060"/>
                </a:solidFill>
              </a:rPr>
              <a:t>Что было до динозавров? Первые примитивные живые организмы появились на земле 4,5 </a:t>
            </a:r>
            <a:r>
              <a:rPr lang="ru-RU" dirty="0" err="1">
                <a:solidFill>
                  <a:srgbClr val="002060"/>
                </a:solidFill>
              </a:rPr>
              <a:t>млрд</a:t>
            </a:r>
            <a:r>
              <a:rPr lang="ru-RU" dirty="0">
                <a:solidFill>
                  <a:srgbClr val="002060"/>
                </a:solidFill>
              </a:rPr>
              <a:t> лет назад. Жизнь зародилась в воде. Сначала водоросли, потом моллюски, рыбы. Кистеперую рыбу (кстати, ее потомок до сих пор плавает в районе Коморских островов) считают той «переходной точкой», откуда ведется отсчет разделения сухопутных и морских животных.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142856"/>
            <a:ext cx="5805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КАК ПОЯВИЛИСЬ ДИНОЗАВРЫ?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2786062"/>
            <a:ext cx="407193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srgbClr val="002060"/>
                </a:solidFill>
              </a:rPr>
              <a:t>Благодаря своим мощным плавникам рыба   передвигалась по дну и выходила на сушу. Именно от кистеперой рыбы пошли первые сухопутные позвоночные организмы, первейшие рептилии, прародители всех рептилий на планете Земля. И человек, по сути, тоже далекий-предалекий потомок кистеперой рыбы.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85732"/>
            <a:ext cx="71829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СКОЛЬКО БЫЛО ВИДОВ ДИНОЗАВРОВ?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357302"/>
            <a:ext cx="8429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500 родов, более 1000 видов в настоящее время изучены палеонтологами. Все динозавры делятся на два отряда: птицетазовые и ящеротазовые (современные птицы, как это ни удивительно, произошли от последних).</a:t>
            </a:r>
          </a:p>
        </p:txBody>
      </p:sp>
      <p:pic>
        <p:nvPicPr>
          <p:cNvPr id="4" name="Рисунок 3" descr="s1200 (2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2214558"/>
            <a:ext cx="4901572" cy="32549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142988"/>
            <a:ext cx="78582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На Земле было жарко и влажно. Буйная растительность, в том числе и папоротники, дожившие до наших дней, не давали проголодаться травоядным. Периодически извергались вулканы.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357170"/>
            <a:ext cx="75390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В КАКИХ УСЛОВИЯХ ЖИЛИ ДИНОЗАВРЫ?</a:t>
            </a:r>
          </a:p>
        </p:txBody>
      </p:sp>
      <p:pic>
        <p:nvPicPr>
          <p:cNvPr id="4" name="Рисунок 3" descr="4661cf7b389f0fd67bcefc4e5d785f6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2102657"/>
            <a:ext cx="5857884" cy="361234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1357302"/>
            <a:ext cx="6215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Хвост позволял отражать нападение, держать равновесие, эффективно прыгать.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428608"/>
            <a:ext cx="52149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srgbClr val="002060"/>
                </a:solidFill>
              </a:rPr>
              <a:t>ЗАЧЕМ ДИНОЗАВРУ ХВОСТ?</a:t>
            </a:r>
          </a:p>
        </p:txBody>
      </p:sp>
      <p:pic>
        <p:nvPicPr>
          <p:cNvPr id="4" name="Рисунок 3" descr="unnamed (1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3108" y="1500178"/>
            <a:ext cx="4071946" cy="407194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1428740"/>
            <a:ext cx="45720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err="1">
                <a:solidFill>
                  <a:srgbClr val="002060"/>
                </a:solidFill>
              </a:rPr>
              <a:t>Тиранозавр</a:t>
            </a:r>
            <a:r>
              <a:rPr lang="ru-RU" sz="2400" dirty="0">
                <a:solidFill>
                  <a:srgbClr val="002060"/>
                </a:solidFill>
              </a:rPr>
              <a:t> был самым крупным хищником эпохи </a:t>
            </a:r>
            <a:r>
              <a:rPr lang="ru-RU" sz="2400" b="1" dirty="0">
                <a:solidFill>
                  <a:srgbClr val="002060"/>
                </a:solidFill>
              </a:rPr>
              <a:t>динозавров</a:t>
            </a:r>
            <a:r>
              <a:rPr lang="ru-RU" sz="2400" dirty="0">
                <a:solidFill>
                  <a:srgbClr val="002060"/>
                </a:solidFill>
              </a:rPr>
              <a:t> и наводил ужас на всех остальных ящеров. Рост этого гиганта составлял 6 метров, а туловище – от хвоста до головы – достигало 15 метров. У этого страшного хищника были острые, как кинжалы зубы.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1538" y="428608"/>
            <a:ext cx="6572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ТИРАНОЗАВР</a:t>
            </a:r>
          </a:p>
        </p:txBody>
      </p:sp>
      <p:pic>
        <p:nvPicPr>
          <p:cNvPr id="5" name="Рисунок 4" descr="tyrannosaurus-rex-clipart-100566-2765445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363"/>
          <a:stretch>
            <a:fillRect/>
          </a:stretch>
        </p:blipFill>
        <p:spPr>
          <a:xfrm>
            <a:off x="-785850" y="642922"/>
            <a:ext cx="6548430" cy="450059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1357302"/>
            <a:ext cx="435768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err="1">
                <a:solidFill>
                  <a:srgbClr val="002060"/>
                </a:solidFill>
              </a:rPr>
              <a:t>Компсогнат</a:t>
            </a:r>
            <a:r>
              <a:rPr lang="ru-RU" sz="2400" dirty="0">
                <a:solidFill>
                  <a:srgbClr val="002060"/>
                </a:solidFill>
              </a:rPr>
              <a:t> – самый маленький из всех </a:t>
            </a:r>
            <a:r>
              <a:rPr lang="ru-RU" sz="2400" b="1" dirty="0">
                <a:solidFill>
                  <a:srgbClr val="002060"/>
                </a:solidFill>
              </a:rPr>
              <a:t>динозавров</a:t>
            </a:r>
            <a:r>
              <a:rPr lang="ru-RU" sz="2400" dirty="0">
                <a:solidFill>
                  <a:srgbClr val="002060"/>
                </a:solidFill>
              </a:rPr>
              <a:t>. Этот хищник ростом с индюка питался насекомыми и ящерицами. Чтобы самому не попасть в зубы и не стать добычей более крупных собратьев, </a:t>
            </a:r>
            <a:r>
              <a:rPr lang="ru-RU" sz="2400" dirty="0" err="1">
                <a:solidFill>
                  <a:srgbClr val="002060"/>
                </a:solidFill>
              </a:rPr>
              <a:t>компсогнат</a:t>
            </a:r>
            <a:r>
              <a:rPr lang="ru-RU" sz="2400" dirty="0">
                <a:solidFill>
                  <a:srgbClr val="002060"/>
                </a:solidFill>
              </a:rPr>
              <a:t> быстро бегал – задние лапы у него были длинные и сильные.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43174" y="428608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КОМПСОГНАТ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Compie-Render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3B4046"/>
              </a:clrFrom>
              <a:clrTo>
                <a:srgbClr val="3B4046">
                  <a:alpha val="0"/>
                </a:srgbClr>
              </a:clrTo>
            </a:clrChange>
          </a:blip>
          <a:srcRect l="12500" r="15625"/>
          <a:stretch>
            <a:fillRect/>
          </a:stretch>
        </p:blipFill>
        <p:spPr>
          <a:xfrm>
            <a:off x="-428660" y="642922"/>
            <a:ext cx="6024601" cy="47148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462</Words>
  <Application>Microsoft Office PowerPoint</Application>
  <PresentationFormat>Экран (16:10)</PresentationFormat>
  <Paragraphs>23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Georgia</vt:lpstr>
      <vt:lpstr>Тема Office</vt:lpstr>
      <vt:lpstr>Динозавры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Динозавры</dc:title>
  <dc:creator>Ирина Жук</dc:creator>
  <cp:lastModifiedBy>Софья Жук</cp:lastModifiedBy>
  <cp:revision>4</cp:revision>
  <dcterms:created xsi:type="dcterms:W3CDTF">2020-05-14T14:10:30Z</dcterms:created>
  <dcterms:modified xsi:type="dcterms:W3CDTF">2023-06-18T18:06:39Z</dcterms:modified>
</cp:coreProperties>
</file>