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A8646-1775-42C4-B2B7-C6DB82A0F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53867F-9561-4A7E-8F92-796BFB6ED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17D931-71E4-4742-AB63-4F9625F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7FF97E-3D0E-4ECC-A2C9-BF8E41087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177617-5D96-41E8-98BB-FFA71914E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7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DFC00-7B55-4A6C-905B-1BAC1B2D5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2B98A3-BB4E-4166-8645-1D3E4980A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7A093A-FED9-4758-830D-A33BEF6AE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200CD5-89F2-47D4-9532-6F6C9D6D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EAF864-BDC5-48F7-81A1-6A10EA2AB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585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396F399-56DD-425F-BADB-CA32A356E1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8B35CB-FFC1-4542-8728-E3BC4B6C4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751570-C4F1-4BB3-843A-535A8FFDA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7331E8-7E5B-4078-B27B-DFD1B3BDC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FF9ADD-FD3C-4A09-941A-867DE5A8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20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BFB50C-4C30-4A3E-8979-68EA44078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6C92C0-839E-42C0-B71C-2336B8142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762AAD-D005-45F2-9EB3-619B2A59B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E5C796-FF90-4C3F-BF68-0489504D2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4D9756-47C2-4CC0-9822-D2B44A46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8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EF971-E383-4063-A2DA-8F61F477E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3CDC35-C0A0-4385-B8E8-B2562297C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072C6-EA4E-4676-83C7-E37F68465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76D814-B126-4695-A7CD-F73D45D30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E4168B-28D9-4F81-90A1-609308CE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7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D92DA-3AFE-4A60-9AB5-A87E80A6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28292A-4995-4CD0-8011-5CC79A0868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83D7A7-1F18-4D2C-9C28-61F67D67F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A57A85-4C16-4A59-958A-B6761C72C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4946EE-BEA8-4394-815F-DC56878E9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EC8A87-5B6D-4CFA-9D73-BAFD13D5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257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FEC51D-BD3B-4E80-A4C9-78C6C4C45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EAD013-0C08-4776-950C-7E2050865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794736-72DF-410E-BB1D-CE8F8A0D0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4D9896-A49B-4202-91EE-2FC9135AE9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249B0E-C24E-4887-B771-F15D26524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FDC96C-D7D1-4824-A0EE-050548EB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86C343-6F4E-4604-80A5-ADCF0B132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AC0C4E2-3697-4DE4-B9F9-5530AD25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1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126B2C-418C-44C9-B85B-786993BB4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B34D6E5-9F48-4AF2-85FE-2D9C15ACB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2EF94D1-60A8-41D6-8B28-7B6E1785F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A7877D-6238-4BC2-B217-1BC8F9AA0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38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AEA6AF-C38F-44BD-8D42-55B614108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A540148-76B4-4D44-AFCE-29CC1981D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1FD1F9F-BC71-41E0-B2BD-A8C8CD8A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04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D9E57-4325-4B02-950C-E048B7F7A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F9FEF7-E386-41A5-9EA9-DF1159A88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DE4EE8-EDD8-4465-A736-AC8C99F11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065F13-DDFA-40B3-959C-72A2A517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A5044B-7920-4415-A5DF-DE5776D6F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38A17E-E89B-4FFB-B99B-10A3720BE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21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5F714F-0594-47B7-8B5B-9CB1C0478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FA6864-A8DD-43B8-B583-25B98F6679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F0FBB6-EB57-4D86-837C-67F2E414DB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CBB1E9-2214-44CB-B2AF-B049E475B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80EEBA-0CAC-46E2-94C1-BBB85F5DE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7386CB-35AE-4243-A71C-71A4C5FF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48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4F3B6-DC6C-41A3-B3AE-390D084E1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FAFFA8-2426-44E0-8230-27DC440D7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01D87-2999-43B4-835D-B794745E07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ECDDC-D52C-4803-ADA8-F363EF4790B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D947CB-F7E8-4656-B7E6-CF000E75F1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6E45F3-DD0B-4C28-BFCB-491C91055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E6F7D-8202-4BD4-B546-E7349C161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9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12204B-E941-47E1-8826-76EE4A012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43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68263A-29D8-4C55-A71C-C9B52A18F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905" y="354931"/>
            <a:ext cx="9216189" cy="614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80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26A496-DD5B-4431-98D4-83EE098B6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14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BFFC71-7A02-4416-8294-4D10C72F3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681" y="1714260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3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696084-3648-45D8-A5A1-C30CB5836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484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4208CD-EE1C-4581-86A3-58587D965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75" y="0"/>
            <a:ext cx="4768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98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2022-03-16T13:27:38Z</dcterms:created>
  <dcterms:modified xsi:type="dcterms:W3CDTF">2022-03-22T09:33:36Z</dcterms:modified>
</cp:coreProperties>
</file>