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67" r:id="rId4"/>
    <p:sldId id="257" r:id="rId5"/>
    <p:sldId id="261" r:id="rId6"/>
    <p:sldId id="259" r:id="rId7"/>
    <p:sldId id="260" r:id="rId8"/>
    <p:sldId id="273" r:id="rId9"/>
    <p:sldId id="263" r:id="rId10"/>
    <p:sldId id="276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5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черепахи?</a:t>
            </a:r>
            <a:endParaRPr lang="ru-RU" dirty="0"/>
          </a:p>
        </p:txBody>
      </p:sp>
      <p:pic>
        <p:nvPicPr>
          <p:cNvPr id="1026" name="Picture 2" descr="Болезни сухопутных черепах | Блог ветклиники &quot;Беланта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5322" y="1600200"/>
            <a:ext cx="6793355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761207"/>
      </p:ext>
    </p:extLst>
  </p:cSld>
  <p:clrMapOvr>
    <a:masterClrMapping/>
  </p:clrMapOvr>
  <p:transition spd="slow"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3.ppt-online.org/files3/slide/p/p2tkbYsQUdg5JGahuAV4ZIFxq7LO6M1j9BEeNr/slide-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9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4804368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4.imgsmail.ru/imgpreview?key=73ef91bab4b49e85&amp;mb=imgdb_preview_4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http://litetrip.ru/images/Otchety/Oman/7_ras_al_jinz/oman_ras_al_jinz_cherepashij_ray_cherepashata.jpg"/>
          <p:cNvPicPr>
            <a:picLocks noChangeAspect="1" noChangeArrowheads="1"/>
          </p:cNvPicPr>
          <p:nvPr/>
        </p:nvPicPr>
        <p:blipFill>
          <a:blip r:embed="rId3"/>
          <a:srcRect l="21563" r="24062" b="51389"/>
          <a:stretch>
            <a:fillRect/>
          </a:stretch>
        </p:blipFill>
        <p:spPr bwMode="auto">
          <a:xfrm>
            <a:off x="4572000" y="4143380"/>
            <a:ext cx="4143404" cy="2500330"/>
          </a:xfrm>
          <a:prstGeom prst="rect">
            <a:avLst/>
          </a:prstGeom>
          <a:noFill/>
        </p:spPr>
      </p:pic>
      <p:pic>
        <p:nvPicPr>
          <p:cNvPr id="28676" name="Picture 4" descr="http://go3.imgsmail.ru/imgpreview?key=7483867acf98fdd3&amp;mb=imgdb_preview_19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4071942"/>
            <a:ext cx="3334874" cy="249754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214290"/>
            <a:ext cx="85011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Морские черепахи откладывают яйца в песок на берегу моря или океана, и маленькие </a:t>
            </a:r>
            <a:r>
              <a:rPr lang="ru-RU" b="1" dirty="0" err="1"/>
              <a:t>черепашата</a:t>
            </a:r>
            <a:r>
              <a:rPr lang="ru-RU" b="1" dirty="0"/>
              <a:t>,  вылупившись стараются добраться самостоятельно до моря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://vppress.ru/photo/new/934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2151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142852"/>
            <a:ext cx="72152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Бывают вот такие гигантские черепахи!</a:t>
            </a:r>
          </a:p>
        </p:txBody>
      </p:sp>
    </p:spTree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cf3.ppt-online.org/files3/slide/p/p2tkbYsQUdg5JGahuAV4ZIFxq7LO6M1j9BEeNr/slide-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21" y="0"/>
            <a:ext cx="9155921" cy="6858000"/>
          </a:xfrm>
          <a:prstGeom prst="rect">
            <a:avLst/>
          </a:prstGeom>
          <a:solidFill>
            <a:srgbClr val="00B0F0"/>
          </a:solidFill>
        </p:spPr>
      </p:pic>
    </p:spTree>
    <p:extLst>
      <p:ext uri="{BB962C8B-B14F-4D97-AF65-F5344CB8AC3E}">
        <p14:creationId xmlns:p14="http://schemas.microsoft.com/office/powerpoint/2010/main" val="3628235142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7158" y="285728"/>
            <a:ext cx="650084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В море синем, и в песочке,</a:t>
            </a:r>
            <a:br>
              <a:rPr lang="ru-RU" b="1" dirty="0"/>
            </a:br>
            <a:r>
              <a:rPr lang="ru-RU" b="1" dirty="0"/>
              <a:t>Ты меня отыщешь точно.</a:t>
            </a:r>
            <a:br>
              <a:rPr lang="ru-RU" b="1" dirty="0"/>
            </a:br>
            <a:r>
              <a:rPr lang="ru-RU" b="1" dirty="0"/>
              <a:t>Дом таскаю на себе,</a:t>
            </a:r>
            <a:br>
              <a:rPr lang="ru-RU" b="1" dirty="0"/>
            </a:br>
            <a:r>
              <a:rPr lang="ru-RU" b="1" dirty="0"/>
              <a:t>И знакома я тебе.</a:t>
            </a:r>
            <a:br>
              <a:rPr lang="ru-RU" b="1" dirty="0"/>
            </a:br>
            <a:r>
              <a:rPr lang="ru-RU" b="1" dirty="0"/>
              <a:t>Плавать я умею быстро,</a:t>
            </a:r>
            <a:br>
              <a:rPr lang="ru-RU" b="1" dirty="0"/>
            </a:br>
            <a:r>
              <a:rPr lang="ru-RU" b="1" dirty="0"/>
              <a:t>Обожаю песок чистый,</a:t>
            </a:r>
            <a:br>
              <a:rPr lang="ru-RU" b="1" dirty="0"/>
            </a:br>
            <a:r>
              <a:rPr lang="ru-RU" b="1" dirty="0"/>
              <a:t>В клетку  на спине рубаха,</a:t>
            </a:r>
            <a:br>
              <a:rPr lang="ru-RU" b="1" dirty="0"/>
            </a:br>
            <a:r>
              <a:rPr lang="ru-RU" b="1" dirty="0"/>
              <a:t>А зовусь я – (Черепаха).</a:t>
            </a:r>
          </a:p>
        </p:txBody>
      </p:sp>
      <p:pic>
        <p:nvPicPr>
          <p:cNvPr id="2050" name="Picture 2" descr="http://foto-zverey.ru/images/cherepaha-20_smal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786058"/>
            <a:ext cx="5895951" cy="3609978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142976" y="428605"/>
            <a:ext cx="645974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черепахи  есть</a:t>
            </a:r>
            <a:r>
              <a:rPr kumimoji="0" lang="ru-RU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твердый панцирь.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нем есть отверстия для головы, ног и хвоста. Голова имеет овальную форму, шея длинная и очень подвижная.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У черепахи хорошо развито зрение, она хорошо слышит, и</a:t>
            </a:r>
            <a:r>
              <a:rPr kumimoji="0" lang="ru-RU" b="1" i="0" u="none" strike="noStrike" cap="none" normalizeH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очень хорошо чувствует разные запахи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0191"/>
            <a:ext cx="9130301" cy="4565151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://kirilin72.ru/wp-content/uploads/2013/06/Pustyinya-Saha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14282" y="357166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Живут черепахи в жарком поясе </a:t>
            </a:r>
            <a:r>
              <a:rPr lang="ru-RU" sz="2400" b="1" dirty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обитают в безводных степях и пустынях.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go3.imgsmail.ru/imgpreview?key=7e7e14791ed5ec84&amp;mb=imgdb_preview_1682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429000"/>
            <a:ext cx="4071966" cy="3071834"/>
          </a:xfrm>
          <a:prstGeom prst="rect">
            <a:avLst/>
          </a:prstGeom>
          <a:noFill/>
          <a:ln w="952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42844" y="285728"/>
            <a:ext cx="87154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Черепахи очень медлительны: они не только по земле ходят очень медленно, но и медленно дышат, медленно </a:t>
            </a:r>
            <a:r>
              <a:rPr lang="ru-RU" sz="2000" b="1" dirty="0" err="1"/>
              <a:t>пищеваривают</a:t>
            </a:r>
            <a:r>
              <a:rPr lang="ru-RU" sz="2000" b="1" dirty="0"/>
              <a:t> еду. </a:t>
            </a:r>
            <a:r>
              <a:rPr lang="ru-RU" sz="2000" b="1" dirty="0" smtClean="0"/>
              <a:t>                   Месяцами </a:t>
            </a:r>
            <a:r>
              <a:rPr lang="ru-RU" sz="2000" b="1" dirty="0"/>
              <a:t>могут голодать. </a:t>
            </a:r>
          </a:p>
        </p:txBody>
      </p:sp>
      <p:pic>
        <p:nvPicPr>
          <p:cNvPr id="8194" name="Picture 2" descr="http://go1.imgsmail.ru/imgpreview?key=2dd9597a63459914&amp;mb=imgdb_preview_48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928802"/>
            <a:ext cx="6121592" cy="407273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3.imgsmail.ru/imgpreview?key=5be8af9d2cd10547&amp;mb=imgdb_preview_3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928662" y="285728"/>
            <a:ext cx="73357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 черепах сильные мускулы. Даже маленькая черепашка может тащить на своей спине груз.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Жевательные мускулы тоже сильные: черепаха не разожмет челюстей, даже если палку, за которую схватилась черепаха,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начать раскачивать. Зубов у черепах нет. Но челюсти покрыты заостренными роговыми пластинками.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http://go1.imgsmail.ru/imgpreview?key=66dbcbe4c36a80b2&amp;mb=imgdb_preview_19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9632" y="2222616"/>
            <a:ext cx="5472608" cy="428607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293" y="0"/>
            <a:ext cx="9151293" cy="6858000"/>
          </a:xfrm>
          <a:prstGeom prst="rect">
            <a:avLst/>
          </a:prstGeom>
          <a:noFill/>
        </p:spPr>
      </p:pic>
      <p:pic>
        <p:nvPicPr>
          <p:cNvPr id="5" name="Picture 2" descr="http://go3.imgsmail.ru/imgpreview?key=5228743020e5137d&amp;mb=imgdb_preview_158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3357562"/>
            <a:ext cx="4966775" cy="325756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31746" name="Picture 2" descr="http://go3.imgsmail.ru/imgpreview?key=658475b83a2bf395&amp;mb=imgdb_preview_155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57166"/>
            <a:ext cx="4070727" cy="304864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4357686" y="285728"/>
            <a:ext cx="45720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Питаются листьями, фруктами, червями, рыбой. В питание черепах наблюдается много странностей.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 тропическом поясе сухопутные черепахи едят в дождливое время года, после этого они жиреют и перестают принимать пищу,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 затем в сухое время года впадают в спячку на несколько месяцев. Морские черепахи совсем не впадают в спячку.</a:t>
            </a:r>
            <a:endParaRPr lang="ru-RU" sz="2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o1.imgsmail.ru/imgpreview?key=721ca213a285b892&amp;mb=imgdb_preview_58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1293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850109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Размножаются яйцами, их самки зарывают в песок.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Через несколько месяцев появляются маленькие черепашки,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которые сразу же начинают самостоятельную жизнь.</a:t>
            </a:r>
            <a:r>
              <a:rPr lang="ru-RU" sz="2400" dirty="0"/>
              <a:t> </a:t>
            </a:r>
            <a:r>
              <a:rPr lang="ru-RU" sz="1600" b="1" dirty="0"/>
              <a:t>Черепашки появляются на свет вполне сформировавшимися. Но панцирь их еще довольно мягок и окончательно затвердевает по истечении нескольких лет.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foto-zverey.ru/images/cherepaha-28_small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000240"/>
            <a:ext cx="3914269" cy="4571995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124" name="Picture 4" descr="http://go4.imgsmail.ru/imgpreview?key=2a1812ec9505e2f2&amp;mb=imgdb_preview_204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286256"/>
            <a:ext cx="3133451" cy="2266753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  <p:pic>
        <p:nvPicPr>
          <p:cNvPr id="5128" name="Picture 8" descr="http://go3.imgsmail.ru/imgpreview?key=3bf7e71ede040dc7&amp;mb=imgdb_preview_19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8" y="1571612"/>
            <a:ext cx="3000396" cy="2247050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</TotalTime>
  <Words>128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Тема Office</vt:lpstr>
      <vt:lpstr>Какие бывают черепахи?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Учетная запись Майкрософт</cp:lastModifiedBy>
  <cp:revision>14</cp:revision>
  <dcterms:created xsi:type="dcterms:W3CDTF">2015-10-28T08:32:40Z</dcterms:created>
  <dcterms:modified xsi:type="dcterms:W3CDTF">2023-06-19T13:04:40Z</dcterms:modified>
</cp:coreProperties>
</file>