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6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67EE-B5FC-45A8-8162-0FFDA1BD0A9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D6C1A-9AB5-4375-BC83-0184A6D3B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229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67EE-B5FC-45A8-8162-0FFDA1BD0A9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D6C1A-9AB5-4375-BC83-0184A6D3B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489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67EE-B5FC-45A8-8162-0FFDA1BD0A9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D6C1A-9AB5-4375-BC83-0184A6D3B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616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67EE-B5FC-45A8-8162-0FFDA1BD0A9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D6C1A-9AB5-4375-BC83-0184A6D3B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378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67EE-B5FC-45A8-8162-0FFDA1BD0A9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D6C1A-9AB5-4375-BC83-0184A6D3B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27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67EE-B5FC-45A8-8162-0FFDA1BD0A9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D6C1A-9AB5-4375-BC83-0184A6D3B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872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67EE-B5FC-45A8-8162-0FFDA1BD0A9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D6C1A-9AB5-4375-BC83-0184A6D3B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321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67EE-B5FC-45A8-8162-0FFDA1BD0A9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D6C1A-9AB5-4375-BC83-0184A6D3B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755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67EE-B5FC-45A8-8162-0FFDA1BD0A9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D6C1A-9AB5-4375-BC83-0184A6D3B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001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67EE-B5FC-45A8-8162-0FFDA1BD0A9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D6C1A-9AB5-4375-BC83-0184A6D3B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219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67EE-B5FC-45A8-8162-0FFDA1BD0A9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D6C1A-9AB5-4375-BC83-0184A6D3B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878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467EE-B5FC-45A8-8162-0FFDA1BD0A9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D6C1A-9AB5-4375-BC83-0184A6D3B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519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476672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«Детский сад № 7 «Чебурашка» города Алушты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41782" y="1920895"/>
            <a:ext cx="626469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Экономическое воспитание  детей дошкольного возраста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(из опыта работы)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270" y="3555454"/>
            <a:ext cx="4282449" cy="29023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17840" y="4042111"/>
            <a:ext cx="3240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воспитатель</a:t>
            </a:r>
          </a:p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Мутриддинова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Д.В.</a:t>
            </a:r>
          </a:p>
        </p:txBody>
      </p:sp>
    </p:spTree>
    <p:extLst>
      <p:ext uri="{BB962C8B-B14F-4D97-AF65-F5344CB8AC3E}">
        <p14:creationId xmlns:p14="http://schemas.microsoft.com/office/powerpoint/2010/main" val="32726826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836712"/>
            <a:ext cx="80648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Пониманию многих экономических явлений, развитию познавательного интереса к экономике, созданию положительной мотивации к ее изучению в значительной степени способствует сказка.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353349"/>
            <a:ext cx="5760640" cy="4320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975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836712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593" y="2161862"/>
            <a:ext cx="4860032" cy="36450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594" y="1916832"/>
            <a:ext cx="3543858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818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48646"/>
            <a:ext cx="2841780" cy="37890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4300" y="248646"/>
            <a:ext cx="2967794" cy="395705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0121" y="2636912"/>
            <a:ext cx="2643758" cy="3525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0836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84820"/>
            <a:ext cx="4716270" cy="31441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758986"/>
            <a:ext cx="4648521" cy="3099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319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56253"/>
            <a:ext cx="4914292" cy="32761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665984"/>
            <a:ext cx="4788024" cy="319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1241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908720"/>
            <a:ext cx="777686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</a:p>
          <a:p>
            <a:pPr algn="ctr"/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базе полученных знаний в дошкольном возрасте дети смогут подняться на следующую ступень экономического познания в школе, познакомиться с новыми, более сложными, экономическими понятиями. Все это имеет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огромное значение для формирования личности человека 21 века.</a:t>
            </a:r>
          </a:p>
        </p:txBody>
      </p:sp>
    </p:spTree>
    <p:extLst>
      <p:ext uri="{BB962C8B-B14F-4D97-AF65-F5344CB8AC3E}">
        <p14:creationId xmlns:p14="http://schemas.microsoft.com/office/powerpoint/2010/main" val="35747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9612" y="2332330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912839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5148" y="888030"/>
            <a:ext cx="78513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Сегодня каждый из нас понимает, что судьба государства зависит от экономической, правовой, политической и нравственной грамотности молодого поколения. Поэтому экономическое воспитание - сравнительно новое направление в дошкольной педагогике, в настоящее время актуально и востребовано особенно остро.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8806" y="2528170"/>
            <a:ext cx="4406387" cy="4353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036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1811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889843"/>
            <a:ext cx="8208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pPr algn="just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формированию первичных социальных компетенций воспитанников в сфере личных семейных финансов.</a:t>
            </a:r>
          </a:p>
        </p:txBody>
      </p:sp>
    </p:spTree>
    <p:extLst>
      <p:ext uri="{BB962C8B-B14F-4D97-AF65-F5344CB8AC3E}">
        <p14:creationId xmlns:p14="http://schemas.microsoft.com/office/powerpoint/2010/main" val="3890933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692696"/>
            <a:ext cx="741682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экономического</a:t>
            </a:r>
          </a:p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воспитания: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интерес к познанию экономической картины мира, потребность узнавать новое;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Помочь детям освоить базисные представления об окружающем предметном мире духовных и материальных ценностей, накопить первичный опыт в экономических отношениях;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этические и деловые качества (бережливость, рациональность, трудолюбие, расчетливость, честность, щедрость и т.д.).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у детей самостоятельность, любознательность, ответственность, способность творчески мыслить.</a:t>
            </a:r>
          </a:p>
        </p:txBody>
      </p:sp>
    </p:spTree>
    <p:extLst>
      <p:ext uri="{BB962C8B-B14F-4D97-AF65-F5344CB8AC3E}">
        <p14:creationId xmlns:p14="http://schemas.microsoft.com/office/powerpoint/2010/main" val="2062267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836712"/>
            <a:ext cx="75608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и методы</a:t>
            </a:r>
          </a:p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экономического воспитания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Дидактические игры;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Сюжетно-ролевые игры;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Беседы, наблюдения;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Чтение художественных произведений, сказок;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ИКТ, мультфильмы, фильмы, презентации;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Экскурсии;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РППС.</a:t>
            </a:r>
          </a:p>
        </p:txBody>
      </p:sp>
    </p:spTree>
    <p:extLst>
      <p:ext uri="{BB962C8B-B14F-4D97-AF65-F5344CB8AC3E}">
        <p14:creationId xmlns:p14="http://schemas.microsoft.com/office/powerpoint/2010/main" val="664464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654" y="414502"/>
            <a:ext cx="4019331" cy="30144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2708920"/>
            <a:ext cx="5052054" cy="37890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60032" y="836712"/>
            <a:ext cx="3528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«Копилка»</a:t>
            </a:r>
          </a:p>
        </p:txBody>
      </p:sp>
    </p:spTree>
    <p:extLst>
      <p:ext uri="{BB962C8B-B14F-4D97-AF65-F5344CB8AC3E}">
        <p14:creationId xmlns:p14="http://schemas.microsoft.com/office/powerpoint/2010/main" val="2043646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759" y="973008"/>
            <a:ext cx="4188792" cy="23613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4834" y="3408513"/>
            <a:ext cx="2550756" cy="34010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061403"/>
            <a:ext cx="3240360" cy="57481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84834" y="332656"/>
            <a:ext cx="68155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игры</a:t>
            </a:r>
          </a:p>
        </p:txBody>
      </p:sp>
    </p:spTree>
    <p:extLst>
      <p:ext uri="{BB962C8B-B14F-4D97-AF65-F5344CB8AC3E}">
        <p14:creationId xmlns:p14="http://schemas.microsoft.com/office/powerpoint/2010/main" val="2955161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772816"/>
            <a:ext cx="3381840" cy="45091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476672"/>
            <a:ext cx="3723878" cy="496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78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254" y="2024844"/>
            <a:ext cx="4379979" cy="32849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4976" y="1101765"/>
            <a:ext cx="3244935" cy="57562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7254" y="548680"/>
            <a:ext cx="5054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Трудовое воспитание</a:t>
            </a:r>
          </a:p>
        </p:txBody>
      </p:sp>
    </p:spTree>
    <p:extLst>
      <p:ext uri="{BB962C8B-B14F-4D97-AF65-F5344CB8AC3E}">
        <p14:creationId xmlns:p14="http://schemas.microsoft.com/office/powerpoint/2010/main" val="17952802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289</Words>
  <Application>Microsoft Office PowerPoint</Application>
  <PresentationFormat>Экран (4:3)</PresentationFormat>
  <Paragraphs>41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</dc:creator>
  <cp:lastModifiedBy>Пользователь</cp:lastModifiedBy>
  <cp:revision>12</cp:revision>
  <dcterms:created xsi:type="dcterms:W3CDTF">2023-06-15T16:48:36Z</dcterms:created>
  <dcterms:modified xsi:type="dcterms:W3CDTF">2023-06-19T13:24:57Z</dcterms:modified>
</cp:coreProperties>
</file>