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3" r:id="rId6"/>
    <p:sldId id="26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07079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356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841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241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413321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56943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44947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725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1652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058157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331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161DA7C-2E80-4A47-A37C-E96B7EE6288B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43F9EA9-39FA-4F07-8278-39111871956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047476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1385FEF-B22C-7D58-DA09-4E386B1C5012}"/>
              </a:ext>
            </a:extLst>
          </p:cNvPr>
          <p:cNvSpPr txBox="1"/>
          <p:nvPr/>
        </p:nvSpPr>
        <p:spPr>
          <a:xfrm>
            <a:off x="1260629" y="372862"/>
            <a:ext cx="10156053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в системе физического воспитания в ДОУ в соответствии с  ФГОС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E50E3F-8D33-9C46-30AF-28502293A3C1}"/>
              </a:ext>
            </a:extLst>
          </p:cNvPr>
          <p:cNvSpPr txBox="1"/>
          <p:nvPr/>
        </p:nvSpPr>
        <p:spPr>
          <a:xfrm>
            <a:off x="6551720" y="4980373"/>
            <a:ext cx="53266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Инструктор по физической культуре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«ЦРР – детский сад №138»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Козорезова Людмила Александровна,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КК</a:t>
            </a:r>
          </a:p>
        </p:txBody>
      </p:sp>
    </p:spTree>
    <p:extLst>
      <p:ext uri="{BB962C8B-B14F-4D97-AF65-F5344CB8AC3E}">
        <p14:creationId xmlns:p14="http://schemas.microsoft.com/office/powerpoint/2010/main" val="36018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FB6063E-4A53-5ACC-4FA8-9F23F649C4F0}"/>
              </a:ext>
            </a:extLst>
          </p:cNvPr>
          <p:cNvSpPr txBox="1"/>
          <p:nvPr/>
        </p:nvSpPr>
        <p:spPr>
          <a:xfrm>
            <a:off x="1154097" y="177553"/>
            <a:ext cx="10768614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ru-RU" sz="4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</a:p>
          <a:p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активно применяются в дошкольном возрасте, так как игра является ведущей деятельностью в этот период. Игровая форма непосредственной образовательной деятельности, создается игровой мотивацией, которая выступает как средство побуждения, стимулирования детей к обучению.</a:t>
            </a:r>
          </a:p>
        </p:txBody>
      </p:sp>
    </p:spTree>
    <p:extLst>
      <p:ext uri="{BB962C8B-B14F-4D97-AF65-F5344CB8AC3E}">
        <p14:creationId xmlns:p14="http://schemas.microsoft.com/office/powerpoint/2010/main" val="3702568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F0DD40-BEBB-C627-9281-9F547EEF5B95}"/>
              </a:ext>
            </a:extLst>
          </p:cNvPr>
          <p:cNvSpPr txBox="1"/>
          <p:nvPr/>
        </p:nvSpPr>
        <p:spPr>
          <a:xfrm>
            <a:off x="976544" y="0"/>
            <a:ext cx="1091953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 algn="just"/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ctr"/>
            <a:r>
              <a:rPr lang="ru-RU" sz="4000" b="1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Игровые технологии используются</a:t>
            </a:r>
            <a:r>
              <a:rPr lang="ru-RU" sz="4000" dirty="0">
                <a:solidFill>
                  <a:srgbClr val="C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B277A6-E7A6-104E-A2BE-2C8EB347CDF8}"/>
              </a:ext>
            </a:extLst>
          </p:cNvPr>
          <p:cNvSpPr txBox="1"/>
          <p:nvPr/>
        </p:nvSpPr>
        <p:spPr>
          <a:xfrm>
            <a:off x="1405631" y="1773310"/>
            <a:ext cx="10786369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228600"/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для развития </a:t>
            </a:r>
            <a:r>
              <a:rPr lang="ru-RU" sz="3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физических качеств</a:t>
            </a:r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обучения двигательным действиям, 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формирования умений и навыков в выполнении </a:t>
            </a:r>
            <a:r>
              <a:rPr lang="ru-RU" sz="3600" b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физических</a:t>
            </a:r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упражнений,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активизации и совершенствования основных психических процессов, 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/>
            <a:r>
              <a:rPr lang="ru-RU" sz="3600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- для увеличения положительных эмоций.</a:t>
            </a:r>
            <a:endParaRPr lang="ru-RU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6375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2BF9F59-58F9-672C-2E07-F7BFE1A97034}"/>
              </a:ext>
            </a:extLst>
          </p:cNvPr>
          <p:cNvSpPr txBox="1"/>
          <p:nvPr/>
        </p:nvSpPr>
        <p:spPr>
          <a:xfrm>
            <a:off x="2778711" y="426128"/>
            <a:ext cx="636306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1CFC7E-8834-908C-E3AE-B0B374E4392C}"/>
              </a:ext>
            </a:extLst>
          </p:cNvPr>
          <p:cNvSpPr txBox="1"/>
          <p:nvPr/>
        </p:nvSpPr>
        <p:spPr>
          <a:xfrm>
            <a:off x="1722268" y="1358284"/>
            <a:ext cx="93570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28600" algn="just"/>
            <a:r>
              <a:rPr lang="ru-RU" sz="2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Фитбол-гимнастика 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800" i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• Степ-аэробика 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• Танцевально - ритмическая гимнастика 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• </a:t>
            </a:r>
            <a:r>
              <a:rPr lang="ru-RU" sz="28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Игроритмика 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8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• </a:t>
            </a:r>
            <a:r>
              <a:rPr lang="ru-RU" sz="28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Игрогимнастика 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8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	• </a:t>
            </a:r>
            <a:r>
              <a:rPr lang="ru-RU" sz="28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Игротанец</a:t>
            </a:r>
            <a:r>
              <a:rPr lang="ru-RU" sz="28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800" b="1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		• </a:t>
            </a:r>
            <a:r>
              <a:rPr lang="ru-RU" sz="28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Игровой</a:t>
            </a:r>
            <a:r>
              <a:rPr lang="ru-RU" sz="2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самомассаж 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			• Пальчиковая гимнастика 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				• Музыкально-подвижные игры 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					• Креативная гимнастика 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						• </a:t>
            </a:r>
            <a:r>
              <a:rPr lang="ru-RU" sz="2800" b="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Игровой</a:t>
            </a:r>
            <a:r>
              <a:rPr lang="ru-RU" sz="2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стретчинг 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28600" algn="just"/>
            <a:r>
              <a:rPr lang="ru-RU" sz="2800" i="1" dirty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											• Игры-путешествия</a:t>
            </a:r>
            <a:endParaRPr lang="ru-RU" sz="28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399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C049F2-CEEC-5F57-7A8B-E4320F0866A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2018" y="2148396"/>
            <a:ext cx="2973646" cy="223023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A3345D22-86AD-D1E6-96A5-B4D9161E176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1296" y="-26633"/>
            <a:ext cx="3184124" cy="2388093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5115965-25CA-984F-AB55-92BE5785146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032" y="4305112"/>
            <a:ext cx="3095348" cy="2321511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3FBCF0-2584-1134-7E8F-9B6159D7F06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80632" y="12207"/>
            <a:ext cx="3314330" cy="2485748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7C7E210-D6AB-F350-4C66-61438F923AC7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0835" y="4305112"/>
            <a:ext cx="3095348" cy="232151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AE17B73-32BB-1AE5-1A91-BF815CF120A7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39" y="1751119"/>
            <a:ext cx="3184124" cy="238809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A668B15-3722-37CC-1E0B-0CF2D5BA5D3C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890" y="4305111"/>
            <a:ext cx="3095348" cy="2321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15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5E233AC-E572-FFDA-BD88-4F3247A38FC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932" y="188849"/>
            <a:ext cx="4233836" cy="1907872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82F12BE-EFDF-AF9A-778F-FE9ADF0A419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87" y="188849"/>
            <a:ext cx="2756519" cy="367535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B62C624-D298-7477-9E7D-98B49116F01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3334" y="2714548"/>
            <a:ext cx="4233836" cy="19078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4300787-3FE2-C4D1-8ED2-239E7292270F}"/>
              </a:ext>
            </a:extLst>
          </p:cNvPr>
          <p:cNvSpPr txBox="1"/>
          <p:nvPr/>
        </p:nvSpPr>
        <p:spPr>
          <a:xfrm>
            <a:off x="4545367" y="5734975"/>
            <a:ext cx="3435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353863159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8840</TotalTime>
  <Words>215</Words>
  <Application>Microsoft Office PowerPoint</Application>
  <PresentationFormat>Широкоэкранный</PresentationFormat>
  <Paragraphs>28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Corbel</vt:lpstr>
      <vt:lpstr>Gill Sans MT</vt:lpstr>
      <vt:lpstr>Impact</vt:lpstr>
      <vt:lpstr>Times New Roman</vt:lpstr>
      <vt:lpstr>Эмблема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138</dc:creator>
  <cp:lastModifiedBy>138</cp:lastModifiedBy>
  <cp:revision>7</cp:revision>
  <dcterms:created xsi:type="dcterms:W3CDTF">2023-01-18T07:31:17Z</dcterms:created>
  <dcterms:modified xsi:type="dcterms:W3CDTF">2023-06-19T08:15:04Z</dcterms:modified>
</cp:coreProperties>
</file>