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7" r:id="rId3"/>
    <p:sldId id="273" r:id="rId4"/>
    <p:sldId id="274" r:id="rId5"/>
    <p:sldId id="275" r:id="rId6"/>
    <p:sldId id="276" r:id="rId7"/>
    <p:sldId id="278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2583-B7BE-4EFA-855D-F31CE1BC49B3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2694D-CD5E-47AA-8DFE-F0EDEE085A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498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2583-B7BE-4EFA-855D-F31CE1BC49B3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2694D-CD5E-47AA-8DFE-F0EDEE085A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120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2583-B7BE-4EFA-855D-F31CE1BC49B3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2694D-CD5E-47AA-8DFE-F0EDEE085A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730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2583-B7BE-4EFA-855D-F31CE1BC49B3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2694D-CD5E-47AA-8DFE-F0EDEE085A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869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2583-B7BE-4EFA-855D-F31CE1BC49B3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2694D-CD5E-47AA-8DFE-F0EDEE085A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7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2583-B7BE-4EFA-855D-F31CE1BC49B3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2694D-CD5E-47AA-8DFE-F0EDEE085A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471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2583-B7BE-4EFA-855D-F31CE1BC49B3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2694D-CD5E-47AA-8DFE-F0EDEE085A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680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2583-B7BE-4EFA-855D-F31CE1BC49B3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2694D-CD5E-47AA-8DFE-F0EDEE085A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645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2583-B7BE-4EFA-855D-F31CE1BC49B3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2694D-CD5E-47AA-8DFE-F0EDEE085A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662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2583-B7BE-4EFA-855D-F31CE1BC49B3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2694D-CD5E-47AA-8DFE-F0EDEE085A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534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2583-B7BE-4EFA-855D-F31CE1BC49B3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2694D-CD5E-47AA-8DFE-F0EDEE085A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150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52583-B7BE-4EFA-855D-F31CE1BC49B3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2694D-CD5E-47AA-8DFE-F0EDEE085A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527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061" y="2294"/>
            <a:ext cx="9232909" cy="691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167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326" y="0"/>
            <a:ext cx="9189684" cy="6892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96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33251" y="2759"/>
            <a:ext cx="9149282" cy="68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890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922" y="18"/>
            <a:ext cx="9155920" cy="685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112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531" y="18"/>
            <a:ext cx="9155921" cy="6857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943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104" y="18"/>
            <a:ext cx="9073435" cy="679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55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671" y="17"/>
            <a:ext cx="9155922" cy="6857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1616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0</Words>
  <Application>Microsoft Office PowerPoint</Application>
  <PresentationFormat>Широкоэкранный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14</cp:revision>
  <dcterms:created xsi:type="dcterms:W3CDTF">2023-06-08T16:02:20Z</dcterms:created>
  <dcterms:modified xsi:type="dcterms:W3CDTF">2023-06-19T12:41:29Z</dcterms:modified>
</cp:coreProperties>
</file>