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37C5DC-4B76-4076-B152-68FA50415678}" type="datetimeFigureOut">
              <a:rPr lang="ru-RU" smtClean="0"/>
              <a:pPr/>
              <a:t>16.11.2022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4D7F1B-E3A6-4409-BAEB-8E0BE33BFAB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E:\&#1079;&#1072;&#1085;&#1103;&#1090;&#1080;&#1077;\47%20&#1103;&#1089;&#1077;&#1083;&#1100;&#1085;&#1099;&#1093;%20&#1080;&#1075;&#1088;%20-%20&#1042;&#1086;&#1090;%20&#1084;&#1099;%20&#1074;%20&#1072;&#1074;&#1090;&#1086;&#1073;&#1091;&#1089;&#1077;%20&#1089;&#1080;&#1076;&#1080;&#1084;.mp3" TargetMode="Externa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png"/><Relationship Id="rId7" Type="http://schemas.openxmlformats.org/officeDocument/2006/relationships/image" Target="../media/image9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gif"/><Relationship Id="rId5" Type="http://schemas.openxmlformats.org/officeDocument/2006/relationships/image" Target="../media/image7.gif"/><Relationship Id="rId4" Type="http://schemas.openxmlformats.org/officeDocument/2006/relationships/image" Target="../media/image6.gi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strana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7419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47 ясельных игр - Вот мы в автобусе сиди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428596" y="78579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4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kniga-moia-pervaia-knizhka-khodilok-brodilok-i-labirintov-foto-cl-978-5-906899-27-9-0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Блок-схема: узел 5"/>
          <p:cNvSpPr/>
          <p:nvPr/>
        </p:nvSpPr>
        <p:spPr>
          <a:xfrm>
            <a:off x="1979712" y="1484784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Блок-схема: узел 6"/>
          <p:cNvSpPr/>
          <p:nvPr/>
        </p:nvSpPr>
        <p:spPr>
          <a:xfrm>
            <a:off x="2843808" y="2636912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Блок-схема: узел 7"/>
          <p:cNvSpPr/>
          <p:nvPr/>
        </p:nvSpPr>
        <p:spPr>
          <a:xfrm>
            <a:off x="755576" y="2852936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0" y="1844824"/>
            <a:ext cx="2771800" cy="936104"/>
          </a:xfrm>
          <a:prstGeom prst="roundRect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Блок-схема: узел 11"/>
          <p:cNvSpPr/>
          <p:nvPr/>
        </p:nvSpPr>
        <p:spPr>
          <a:xfrm>
            <a:off x="611560" y="7461448"/>
            <a:ext cx="288032" cy="216024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5" name="Рисунок 4" descr="1641986750_9-adonius-club-p-svetofor-na-prozrachnom-fone-9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2195655" cy="3212976"/>
          </a:xfrm>
          <a:prstGeom prst="rect">
            <a:avLst/>
          </a:prstGeom>
        </p:spPr>
      </p:pic>
      <p:sp>
        <p:nvSpPr>
          <p:cNvPr id="13" name="Блок-схема: узел 12"/>
          <p:cNvSpPr/>
          <p:nvPr/>
        </p:nvSpPr>
        <p:spPr>
          <a:xfrm>
            <a:off x="251520" y="4005064"/>
            <a:ext cx="144016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Блок-схема: узел 13"/>
          <p:cNvSpPr/>
          <p:nvPr/>
        </p:nvSpPr>
        <p:spPr>
          <a:xfrm>
            <a:off x="2267744" y="5157192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7" name="Рисунок 16" descr="0006-016-CHto-ljubjat-malchiki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79512" y="2708920"/>
            <a:ext cx="2242939" cy="2242939"/>
          </a:xfrm>
          <a:prstGeom prst="rect">
            <a:avLst/>
          </a:prstGeom>
        </p:spPr>
      </p:pic>
      <p:sp>
        <p:nvSpPr>
          <p:cNvPr id="18" name="Блок-схема: узел 17"/>
          <p:cNvSpPr/>
          <p:nvPr/>
        </p:nvSpPr>
        <p:spPr>
          <a:xfrm>
            <a:off x="-1044624" y="5877272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TextBox 18"/>
          <p:cNvSpPr txBox="1"/>
          <p:nvPr/>
        </p:nvSpPr>
        <p:spPr>
          <a:xfrm>
            <a:off x="1115616" y="1988840"/>
            <a:ext cx="208823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</a:t>
            </a:r>
            <a:r>
              <a:rPr lang="ru-RU" b="1" dirty="0" err="1">
                <a:latin typeface="Segoe Print" pitchFamily="2" charset="0"/>
              </a:rPr>
              <a:t>Светофория</a:t>
            </a:r>
            <a:r>
              <a:rPr lang="ru-RU" b="1" dirty="0">
                <a:latin typeface="Segoe Print" pitchFamily="2" charset="0"/>
              </a:rPr>
              <a:t>»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1547664" y="3429000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«Игровая»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1979712" y="188640"/>
            <a:ext cx="518457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>
                <a:latin typeface="Segoe Print" pitchFamily="2" charset="0"/>
              </a:rPr>
              <a:t>Карта «Безопасности»</a:t>
            </a:r>
          </a:p>
        </p:txBody>
      </p:sp>
      <p:sp>
        <p:nvSpPr>
          <p:cNvPr id="22" name="Блок-схема: узел 21"/>
          <p:cNvSpPr/>
          <p:nvPr/>
        </p:nvSpPr>
        <p:spPr>
          <a:xfrm>
            <a:off x="3635896" y="5157192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3" name="Рисунок 22" descr="13015247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2915816" y="2780928"/>
            <a:ext cx="1656184" cy="2288754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10260632" y="6211669"/>
            <a:ext cx="1800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«Улица Сказочная»</a:t>
            </a:r>
          </a:p>
        </p:txBody>
      </p:sp>
      <p:sp>
        <p:nvSpPr>
          <p:cNvPr id="25" name="Блок-схема: узел 24"/>
          <p:cNvSpPr/>
          <p:nvPr/>
        </p:nvSpPr>
        <p:spPr>
          <a:xfrm>
            <a:off x="4788024" y="5373216"/>
            <a:ext cx="144016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Блок-схема: узел 25"/>
          <p:cNvSpPr/>
          <p:nvPr/>
        </p:nvSpPr>
        <p:spPr>
          <a:xfrm>
            <a:off x="6084168" y="5661248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7" name="Блок-схема: узел 26"/>
          <p:cNvSpPr/>
          <p:nvPr/>
        </p:nvSpPr>
        <p:spPr>
          <a:xfrm>
            <a:off x="-1188640" y="3429000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 descr="1634392734_fire_1024.gif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4283968" y="2204864"/>
            <a:ext cx="2060848" cy="2060848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4644008" y="2348880"/>
            <a:ext cx="17281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«Огненная»</a:t>
            </a:r>
          </a:p>
        </p:txBody>
      </p:sp>
      <p:sp>
        <p:nvSpPr>
          <p:cNvPr id="33" name="Блок-схема: узел 32"/>
          <p:cNvSpPr/>
          <p:nvPr/>
        </p:nvSpPr>
        <p:spPr>
          <a:xfrm flipH="1" flipV="1">
            <a:off x="5076056" y="4149080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Блок-схема: узел 33"/>
          <p:cNvSpPr/>
          <p:nvPr/>
        </p:nvSpPr>
        <p:spPr>
          <a:xfrm>
            <a:off x="9828584" y="4869160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Блок-схема: узел 34"/>
          <p:cNvSpPr/>
          <p:nvPr/>
        </p:nvSpPr>
        <p:spPr>
          <a:xfrm>
            <a:off x="3059832" y="4077072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Блок-схема: узел 35"/>
          <p:cNvSpPr/>
          <p:nvPr/>
        </p:nvSpPr>
        <p:spPr>
          <a:xfrm>
            <a:off x="4283968" y="2852936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8" name="Рисунок 37" descr="739172991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52120" y="548680"/>
            <a:ext cx="1368152" cy="1470444"/>
          </a:xfrm>
          <a:prstGeom prst="rect">
            <a:avLst/>
          </a:prstGeom>
        </p:spPr>
      </p:pic>
      <p:sp>
        <p:nvSpPr>
          <p:cNvPr id="39" name="TextBox 38"/>
          <p:cNvSpPr txBox="1"/>
          <p:nvPr/>
        </p:nvSpPr>
        <p:spPr>
          <a:xfrm>
            <a:off x="5868144" y="1772816"/>
            <a:ext cx="20162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«Загадочная»</a:t>
            </a:r>
          </a:p>
        </p:txBody>
      </p:sp>
      <p:sp>
        <p:nvSpPr>
          <p:cNvPr id="40" name="Блок-схема: узел 39"/>
          <p:cNvSpPr/>
          <p:nvPr/>
        </p:nvSpPr>
        <p:spPr>
          <a:xfrm>
            <a:off x="9756576" y="3140968"/>
            <a:ext cx="360040" cy="36004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44" name="Рисунок 43" descr="screen-1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7164288" y="2636912"/>
            <a:ext cx="1547198" cy="11605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6" name="Блок-схема: узел 45"/>
          <p:cNvSpPr/>
          <p:nvPr/>
        </p:nvSpPr>
        <p:spPr>
          <a:xfrm>
            <a:off x="6084168" y="1988840"/>
            <a:ext cx="216024" cy="144016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TextBox 46"/>
          <p:cNvSpPr txBox="1"/>
          <p:nvPr/>
        </p:nvSpPr>
        <p:spPr>
          <a:xfrm>
            <a:off x="6767736" y="3717032"/>
            <a:ext cx="237626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«Электрическая»</a:t>
            </a:r>
          </a:p>
        </p:txBody>
      </p:sp>
      <p:sp>
        <p:nvSpPr>
          <p:cNvPr id="48" name="Блок-схема: узел 47"/>
          <p:cNvSpPr/>
          <p:nvPr/>
        </p:nvSpPr>
        <p:spPr>
          <a:xfrm>
            <a:off x="9612560" y="1844824"/>
            <a:ext cx="288032" cy="288032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Блок-схема: узел 48"/>
          <p:cNvSpPr/>
          <p:nvPr/>
        </p:nvSpPr>
        <p:spPr>
          <a:xfrm>
            <a:off x="8388424" y="1772816"/>
            <a:ext cx="144016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Блок-схема: узел 49"/>
          <p:cNvSpPr/>
          <p:nvPr/>
        </p:nvSpPr>
        <p:spPr>
          <a:xfrm>
            <a:off x="6804248" y="3212976"/>
            <a:ext cx="216024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Блок-схема: узел 50"/>
          <p:cNvSpPr/>
          <p:nvPr/>
        </p:nvSpPr>
        <p:spPr>
          <a:xfrm>
            <a:off x="7020272" y="4221088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Блок-схема: узел 51"/>
          <p:cNvSpPr/>
          <p:nvPr/>
        </p:nvSpPr>
        <p:spPr>
          <a:xfrm>
            <a:off x="6948264" y="6093296"/>
            <a:ext cx="288032" cy="288032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53" name="Рисунок 52" descr="logo_images_MOZAIKA_media_glavnaya_thumb_large800_600.pn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7127776" y="4653136"/>
            <a:ext cx="2016224" cy="15121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4" name="TextBox 53"/>
          <p:cNvSpPr txBox="1"/>
          <p:nvPr/>
        </p:nvSpPr>
        <p:spPr>
          <a:xfrm>
            <a:off x="6372200" y="5805264"/>
            <a:ext cx="151216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«Друзей»</a:t>
            </a:r>
          </a:p>
        </p:txBody>
      </p:sp>
      <p:sp>
        <p:nvSpPr>
          <p:cNvPr id="55" name="Блок-схема: узел 54"/>
          <p:cNvSpPr/>
          <p:nvPr/>
        </p:nvSpPr>
        <p:spPr>
          <a:xfrm>
            <a:off x="10476656" y="5877272"/>
            <a:ext cx="360040" cy="360040"/>
          </a:xfrm>
          <a:prstGeom prst="flowChartConnector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TextBox 55"/>
          <p:cNvSpPr txBox="1"/>
          <p:nvPr/>
        </p:nvSpPr>
        <p:spPr>
          <a:xfrm>
            <a:off x="3059832" y="5085184"/>
            <a:ext cx="15841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latin typeface="Segoe Print" pitchFamily="2" charset="0"/>
              </a:rPr>
              <a:t>Улица «Сказочная</a:t>
            </a:r>
          </a:p>
        </p:txBody>
      </p:sp>
      <p:sp>
        <p:nvSpPr>
          <p:cNvPr id="57" name="Блок-схема: узел 56"/>
          <p:cNvSpPr/>
          <p:nvPr/>
        </p:nvSpPr>
        <p:spPr>
          <a:xfrm>
            <a:off x="8244408" y="6237312"/>
            <a:ext cx="288032" cy="216024"/>
          </a:xfrm>
          <a:prstGeom prst="flowChartConnector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Блок-схема: узел 57"/>
          <p:cNvSpPr/>
          <p:nvPr/>
        </p:nvSpPr>
        <p:spPr>
          <a:xfrm>
            <a:off x="7956376" y="404664"/>
            <a:ext cx="1187624" cy="1080120"/>
          </a:xfrm>
          <a:prstGeom prst="flowChartConnector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88889E-6 -1.52636E-6 L 0.22049 -0.09436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000" y="-4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2.96022E-6 C 0.05764 -0.11379 0.11528 -0.22734 0.13785 -0.27267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900" y="-13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2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E-6 -3.4104E-6 L -0.52761 -0.10497 " pathEditMode="relative" rAng="0" ptsTypes="AA">
                                      <p:cBhvr>
                                        <p:cTn id="54" dur="2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6400" y="-5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61111E-6 -9.82659E-7 L -0.38576 0.01041 " pathEditMode="relative" ptsTypes="AA">
                                      <p:cBhvr>
                                        <p:cTn id="68" dur="2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5.78035E-7 L -0.30312 0.15214 " pathEditMode="relative" rAng="0" ptsTypes="AA">
                                      <p:cBhvr>
                                        <p:cTn id="82" dur="20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200" y="76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2.22222E-6 -9.24855E-7 L -0.24792 0.03676 " pathEditMode="relative" rAng="0" ptsTypes="AA">
                                      <p:cBhvr>
                                        <p:cTn id="9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2400" y="1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20" grpId="0"/>
      <p:bldP spid="27" grpId="0" animBg="1"/>
      <p:bldP spid="32" grpId="0"/>
      <p:bldP spid="34" grpId="0" animBg="1"/>
      <p:bldP spid="39" grpId="0"/>
      <p:bldP spid="40" grpId="0" animBg="1"/>
      <p:bldP spid="47" grpId="0"/>
      <p:bldP spid="48" grpId="0" animBg="1"/>
      <p:bldP spid="54" grpId="0"/>
      <p:bldP spid="55" grpId="0" animBg="1"/>
      <p:bldP spid="5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ds-0124-dobro-pozhalovat-v-ds-15x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642</TotalTime>
  <Words>35</Words>
  <Application>Microsoft Office PowerPoint</Application>
  <PresentationFormat>Экран (4:3)</PresentationFormat>
  <Paragraphs>9</Paragraphs>
  <Slides>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6</cp:revision>
  <dcterms:created xsi:type="dcterms:W3CDTF">2022-11-12T07:36:21Z</dcterms:created>
  <dcterms:modified xsi:type="dcterms:W3CDTF">2022-11-16T05:40:09Z</dcterms:modified>
</cp:coreProperties>
</file>