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90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xmlns="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C5B83EB4-BBD6-4F37-A5C9-06888909861C}" type="datetimeFigureOut">
              <a:rPr lang="ru-RU" smtClean="0"/>
              <a:pPr/>
              <a:t>03.11.2021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3E24C71F-A326-4924-B2D6-7D0808E7753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9442" y="1484784"/>
            <a:ext cx="7117180" cy="3292597"/>
          </a:xfrm>
        </p:spPr>
        <p:txBody>
          <a:bodyPr/>
          <a:lstStyle/>
          <a:p>
            <a:pPr algn="ctr"/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Времена года. </a:t>
            </a:r>
            <a:br>
              <a:rPr lang="ru-RU" sz="8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</a:br>
            <a:r>
              <a:rPr lang="ru-RU" sz="8800" b="1" dirty="0" smtClean="0">
                <a:solidFill>
                  <a:schemeClr val="accent2">
                    <a:lumMod val="50000"/>
                  </a:schemeClr>
                </a:solidFill>
                <a:latin typeface="Monotype Corsiva" pitchFamily="66" charset="0"/>
              </a:rPr>
              <a:t>Лето</a:t>
            </a:r>
            <a:endParaRPr lang="ru-RU" sz="8800" b="1" dirty="0">
              <a:solidFill>
                <a:schemeClr val="accent2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99997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а маслом,летний пейзаж, Красота в простоте – заказать на ..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" y="1"/>
            <a:ext cx="4358420" cy="31409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Картины (живопись) : Летний пейзаж маслом Прогулка в одуванчиках .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671038" y="1"/>
            <a:ext cx="4472962" cy="37170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Летний пейзаж. Холст, масло. – Тутэйшая Гаспадарка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4744" y="3140969"/>
            <a:ext cx="3688933" cy="370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летний пейзаж картина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4263752" y="3366570"/>
            <a:ext cx="4876800" cy="3476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3064756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Летний пейзаж маслом &quot;Сосна на морском берегу&quot; - AR170907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-1"/>
            <a:ext cx="5206549" cy="3429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Картина маслом летний пейзаж «Полдень на побережье» купить .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5273797" y="1"/>
            <a:ext cx="3870203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79512" y="3392016"/>
            <a:ext cx="381642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Море</a:t>
            </a:r>
            <a:r>
              <a:rPr lang="ru-RU" sz="2000" dirty="0"/>
              <a:t>, утренней волной,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Принесёт на берег свой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И оставит для детей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Уйму нужных им вещей: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Камни гладкие, как мыло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(Ими море волны мыло);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Тину, словно прядь волос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С гребешка стряхнул утёс;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И принцесс морских игрушки –</a:t>
            </a: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>Настоящие ракушки</a:t>
            </a:r>
            <a:r>
              <a:rPr lang="ru-RU" sz="2000" dirty="0" smtClean="0"/>
              <a:t>.</a:t>
            </a:r>
            <a:r>
              <a:rPr lang="ru-RU" sz="2000" b="1" dirty="0" smtClean="0"/>
              <a:t> </a:t>
            </a:r>
          </a:p>
          <a:p>
            <a:pPr algn="r"/>
            <a:r>
              <a:rPr lang="ru-RU" sz="2000" i="1" dirty="0" smtClean="0"/>
              <a:t>Н. </a:t>
            </a:r>
            <a:r>
              <a:rPr lang="ru-RU" sz="2000" i="1" dirty="0" err="1" smtClean="0"/>
              <a:t>Белостоцкая</a:t>
            </a:r>
            <a:endParaRPr lang="ru-RU" sz="2000" i="1" dirty="0"/>
          </a:p>
        </p:txBody>
      </p:sp>
    </p:spTree>
    <p:extLst>
      <p:ext uri="{BB962C8B-B14F-4D97-AF65-F5344CB8AC3E}">
        <p14:creationId xmlns:p14="http://schemas.microsoft.com/office/powerpoint/2010/main" xmlns="" val="1346849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Рисуем летний пейзаж – Афиша мероприятий Тулы - MySlo.r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314700" y="0"/>
            <a:ext cx="5829300" cy="3600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Летний пейзаж - купить картины в Онлайн Галереи &quot;Art Gallery&quot;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3305680"/>
            <a:ext cx="5364088" cy="35581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346" y="19116"/>
            <a:ext cx="3341518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200" dirty="0"/>
              <a:t>Весёлое лето </a:t>
            </a:r>
            <a:endParaRPr lang="ru-RU" sz="2200" dirty="0" smtClean="0"/>
          </a:p>
          <a:p>
            <a:r>
              <a:rPr lang="ru-RU" sz="2200" dirty="0" smtClean="0"/>
              <a:t>Лето</a:t>
            </a:r>
            <a:r>
              <a:rPr lang="ru-RU" sz="2200" dirty="0"/>
              <a:t>, лето к нам пришло! </a:t>
            </a:r>
            <a:endParaRPr lang="ru-RU" sz="2200" dirty="0" smtClean="0"/>
          </a:p>
          <a:p>
            <a:r>
              <a:rPr lang="ru-RU" sz="2200" dirty="0" smtClean="0"/>
              <a:t>Стало </a:t>
            </a:r>
            <a:r>
              <a:rPr lang="ru-RU" sz="2200" dirty="0"/>
              <a:t>сухо и тепло. </a:t>
            </a:r>
            <a:endParaRPr lang="ru-RU" sz="2200" dirty="0" smtClean="0"/>
          </a:p>
          <a:p>
            <a:r>
              <a:rPr lang="ru-RU" sz="2200" dirty="0" smtClean="0"/>
              <a:t>По </a:t>
            </a:r>
            <a:r>
              <a:rPr lang="ru-RU" sz="2200" dirty="0"/>
              <a:t>дорожке </a:t>
            </a:r>
            <a:endParaRPr lang="ru-RU" sz="2200" dirty="0" smtClean="0"/>
          </a:p>
          <a:p>
            <a:r>
              <a:rPr lang="ru-RU" sz="2200" dirty="0" smtClean="0"/>
              <a:t>Прямиком </a:t>
            </a:r>
          </a:p>
          <a:p>
            <a:r>
              <a:rPr lang="ru-RU" sz="2200" dirty="0" smtClean="0"/>
              <a:t>Ходят </a:t>
            </a:r>
            <a:r>
              <a:rPr lang="ru-RU" sz="2200" dirty="0"/>
              <a:t>ножки </a:t>
            </a:r>
            <a:endParaRPr lang="ru-RU" sz="2200" dirty="0" smtClean="0"/>
          </a:p>
          <a:p>
            <a:r>
              <a:rPr lang="ru-RU" sz="2200" dirty="0" smtClean="0"/>
              <a:t>Босиком</a:t>
            </a:r>
            <a:r>
              <a:rPr lang="ru-RU" sz="2200" dirty="0"/>
              <a:t>. </a:t>
            </a:r>
            <a:endParaRPr lang="ru-RU" sz="2200" dirty="0" smtClean="0"/>
          </a:p>
          <a:p>
            <a:pPr algn="r"/>
            <a:r>
              <a:rPr lang="ru-RU" sz="2200" i="1" dirty="0" smtClean="0"/>
              <a:t>Берестов </a:t>
            </a:r>
            <a:r>
              <a:rPr lang="ru-RU" sz="2200" i="1" dirty="0"/>
              <a:t>В</a:t>
            </a:r>
            <a:r>
              <a:rPr lang="ru-RU" sz="2200" i="1" dirty="0" smtClean="0"/>
              <a:t>.</a:t>
            </a:r>
            <a:endParaRPr lang="ru-RU" sz="2200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508104" y="4207606"/>
            <a:ext cx="345638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200" dirty="0"/>
              <a:t>Сенокос идёт в июле. </a:t>
            </a:r>
            <a:endParaRPr lang="ru-RU" sz="2200" dirty="0" smtClean="0"/>
          </a:p>
          <a:p>
            <a:r>
              <a:rPr lang="ru-RU" sz="2200" dirty="0" smtClean="0"/>
              <a:t>Где-то </a:t>
            </a:r>
            <a:r>
              <a:rPr lang="ru-RU" sz="2200" dirty="0"/>
              <a:t>гром ворчит порой</a:t>
            </a:r>
            <a:r>
              <a:rPr lang="ru-RU" sz="2200" dirty="0" smtClean="0"/>
              <a:t>.</a:t>
            </a:r>
          </a:p>
          <a:p>
            <a:r>
              <a:rPr lang="ru-RU" sz="2200" dirty="0" smtClean="0"/>
              <a:t> </a:t>
            </a:r>
            <a:r>
              <a:rPr lang="ru-RU" sz="2200" dirty="0"/>
              <a:t>И готов покинуть улей </a:t>
            </a:r>
            <a:endParaRPr lang="ru-RU" sz="2200" dirty="0" smtClean="0"/>
          </a:p>
          <a:p>
            <a:r>
              <a:rPr lang="ru-RU" sz="2200" dirty="0" smtClean="0"/>
              <a:t>Молодой </a:t>
            </a:r>
            <a:r>
              <a:rPr lang="ru-RU" sz="2200" dirty="0"/>
              <a:t>пчелиный рой. </a:t>
            </a:r>
            <a:endParaRPr lang="ru-RU" sz="2200" dirty="0" smtClean="0"/>
          </a:p>
          <a:p>
            <a:pPr algn="r"/>
            <a:r>
              <a:rPr lang="ru-RU" sz="2200" i="1" dirty="0" smtClean="0"/>
              <a:t>Маршак </a:t>
            </a:r>
            <a:r>
              <a:rPr lang="ru-RU" sz="2200" i="1" dirty="0"/>
              <a:t>С</a:t>
            </a:r>
            <a:r>
              <a:rPr lang="ru-RU" sz="2200" i="1" dirty="0" smtClean="0"/>
              <a:t>.</a:t>
            </a:r>
            <a:endParaRPr lang="ru-RU" sz="2200" i="1" dirty="0"/>
          </a:p>
        </p:txBody>
      </p:sp>
    </p:spTree>
    <p:extLst>
      <p:ext uri="{BB962C8B-B14F-4D97-AF65-F5344CB8AC3E}">
        <p14:creationId xmlns:p14="http://schemas.microsoft.com/office/powerpoint/2010/main" xmlns="" val="37479229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летний пейзаж» картина Косцовой Ирины маслом на холсте — купить на ...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7124" y="1"/>
            <a:ext cx="6766440" cy="37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Painting Provence &quot;Sunflowers and Lavender&quot; oil on canvas ...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923928" y="2963996"/>
            <a:ext cx="5199678" cy="3893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00834" y="3861048"/>
            <a:ext cx="3651086" cy="28007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/>
            <a:r>
              <a:rPr lang="ru-RU" sz="2200" dirty="0"/>
              <a:t>  </a:t>
            </a:r>
            <a:r>
              <a:rPr lang="ru-RU" sz="2200" b="1" dirty="0"/>
              <a:t>ЗАПАХ СОЛНЦА</a:t>
            </a:r>
            <a:r>
              <a:rPr lang="ru-RU" sz="2200" dirty="0"/>
              <a:t>  </a:t>
            </a:r>
          </a:p>
          <a:p>
            <a:pPr fontAlgn="base"/>
            <a:r>
              <a:rPr lang="ru-RU" sz="2200" dirty="0"/>
              <a:t>Солнце в небе синем</a:t>
            </a:r>
          </a:p>
          <a:p>
            <a:pPr fontAlgn="base"/>
            <a:r>
              <a:rPr lang="ru-RU" sz="2200" dirty="0"/>
              <a:t>Пахнет апельсином,</a:t>
            </a:r>
          </a:p>
          <a:p>
            <a:pPr fontAlgn="base"/>
            <a:r>
              <a:rPr lang="ru-RU" sz="2200" dirty="0"/>
              <a:t>Яблоком румяным,</a:t>
            </a:r>
          </a:p>
          <a:p>
            <a:pPr fontAlgn="base"/>
            <a:r>
              <a:rPr lang="ru-RU" sz="2200" dirty="0"/>
              <a:t>Ягодой с поляны.</a:t>
            </a:r>
          </a:p>
          <a:p>
            <a:pPr fontAlgn="base"/>
            <a:r>
              <a:rPr lang="ru-RU" sz="2200" dirty="0"/>
              <a:t>А еще подсолнушком</a:t>
            </a:r>
          </a:p>
          <a:p>
            <a:pPr fontAlgn="base"/>
            <a:r>
              <a:rPr lang="ru-RU" sz="2200" dirty="0"/>
              <a:t>Пахнет наше солнышко</a:t>
            </a:r>
            <a:r>
              <a:rPr lang="ru-RU" sz="2200" dirty="0" smtClean="0"/>
              <a:t>!</a:t>
            </a:r>
          </a:p>
          <a:p>
            <a:pPr algn="r" fontAlgn="base"/>
            <a:r>
              <a:rPr lang="ru-RU" sz="2200" i="1" dirty="0" smtClean="0"/>
              <a:t>Валентина </a:t>
            </a:r>
            <a:r>
              <a:rPr lang="ru-RU" sz="2200" i="1" dirty="0" err="1" smtClean="0"/>
              <a:t>Ланцетти</a:t>
            </a:r>
            <a:r>
              <a:rPr lang="ru-RU" sz="2200" i="1" dirty="0" smtClean="0"/>
              <a:t> </a:t>
            </a:r>
            <a:r>
              <a:rPr lang="ru-RU" sz="22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xmlns="" val="317282814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Летний пейзаж маслом &quot;Солнце в лесу N2&quot; - AR1709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4233" y="-26720"/>
            <a:ext cx="9178233" cy="68847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540728392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40</TotalTime>
  <Words>54</Words>
  <Application>Microsoft Office PowerPoint</Application>
  <PresentationFormat>On-screen Show (4:3)</PresentationFormat>
  <Paragraphs>24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Spring</vt:lpstr>
      <vt:lpstr>Времена года.  Лето</vt:lpstr>
      <vt:lpstr>Slide 2</vt:lpstr>
      <vt:lpstr>Slide 3</vt:lpstr>
      <vt:lpstr>Slide 4</vt:lpstr>
      <vt:lpstr>Slide 5</vt:lpstr>
      <vt:lpstr>Slide 6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Времена года.  Лето</dc:title>
  <dc:creator>AsusVAR</dc:creator>
  <cp:lastModifiedBy>Windows User</cp:lastModifiedBy>
  <cp:revision>7</cp:revision>
  <dcterms:created xsi:type="dcterms:W3CDTF">2020-05-30T07:52:19Z</dcterms:created>
  <dcterms:modified xsi:type="dcterms:W3CDTF">2021-11-03T05:48:53Z</dcterms:modified>
</cp:coreProperties>
</file>