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8" r:id="rId5"/>
    <p:sldId id="267" r:id="rId6"/>
    <p:sldId id="258" r:id="rId7"/>
    <p:sldId id="261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14" d="100"/>
          <a:sy n="114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73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46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47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8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64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6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7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1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7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5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EA9A-C074-4C81-B4A9-7D212E7671DF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B81EA-793F-430A-9568-D2E40D02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6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музыкального руководителя разновозрастной группы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085184"/>
            <a:ext cx="4320480" cy="1201688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 ВО «Борисоглебский ЗРЦДПОВ «Журавлик» 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Манакова Светлана Ивановна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Борисоглебск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2023год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364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среды с четырех точек по периметру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55239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534544" cy="259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1124744"/>
            <a:ext cx="3443428" cy="258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855845"/>
            <a:ext cx="3443428" cy="264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7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Рабочий сектор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4067944" y="1916831"/>
            <a:ext cx="360040" cy="3600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4968552" cy="372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81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35729"/>
            <a:ext cx="4056451" cy="304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620688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инструментами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35729"/>
            <a:ext cx="3995340" cy="304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83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667" y="1003686"/>
            <a:ext cx="3278771" cy="437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5652120" y="5805264"/>
            <a:ext cx="2841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Рабочий сектор</a:t>
            </a:r>
          </a:p>
          <a:p>
            <a:r>
              <a:rPr lang="ru-RU" dirty="0" smtClean="0"/>
              <a:t>(ИКТ для педагога)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5" y="5819837"/>
            <a:ext cx="3888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Рабочий сектор </a:t>
            </a:r>
          </a:p>
          <a:p>
            <a:r>
              <a:rPr lang="ru-RU" dirty="0" smtClean="0"/>
              <a:t>(методическая литература педагога)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88640"/>
            <a:ext cx="3305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Рабочий сектор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20" y="1003686"/>
            <a:ext cx="3328392" cy="443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53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Активный  сектор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51980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17743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1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2.Активный сектор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68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50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среда для диалога с родителями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729581"/>
            <a:ext cx="568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0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Организация среды для диалога с педагогами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729581"/>
            <a:ext cx="568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82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81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Образовательная среда музыкального руководителя разновозрастной группы</vt:lpstr>
      <vt:lpstr>Вид среды с четырех точек по периметру</vt:lpstr>
      <vt:lpstr>1. Рабочий сектор </vt:lpstr>
      <vt:lpstr>Презентация PowerPoint</vt:lpstr>
      <vt:lpstr>Презентация PowerPoint</vt:lpstr>
      <vt:lpstr>1. Активный  сектор </vt:lpstr>
      <vt:lpstr>2.Активный сектор</vt:lpstr>
      <vt:lpstr>3. Организация среда для диалога с родителями</vt:lpstr>
      <vt:lpstr>4. Организация среды для диалога с педагогами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16</cp:revision>
  <dcterms:created xsi:type="dcterms:W3CDTF">2021-07-02T12:08:45Z</dcterms:created>
  <dcterms:modified xsi:type="dcterms:W3CDTF">2023-06-19T12:46:26Z</dcterms:modified>
</cp:coreProperties>
</file>