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8" r:id="rId4"/>
    <p:sldId id="257" r:id="rId5"/>
    <p:sldId id="258" r:id="rId6"/>
    <p:sldId id="260" r:id="rId7"/>
    <p:sldId id="262" r:id="rId8"/>
    <p:sldId id="261" r:id="rId9"/>
    <p:sldId id="264" r:id="rId10"/>
    <p:sldId id="263" r:id="rId11"/>
    <p:sldId id="265" r:id="rId12"/>
    <p:sldId id="267" r:id="rId13"/>
    <p:sldId id="269" r:id="rId14"/>
    <p:sldId id="266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1258" y="10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2B5E-CF9C-493C-BEB3-E154DB380933}" type="datetimeFigureOut">
              <a:rPr lang="ru-RU" smtClean="0"/>
              <a:t>19.06.2023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90AB1-1C75-444D-A7D8-4A7EBC5D2E6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0594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2B5E-CF9C-493C-BEB3-E154DB380933}" type="datetimeFigureOut">
              <a:rPr lang="ru-RU" smtClean="0"/>
              <a:t>19.06.2023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90AB1-1C75-444D-A7D8-4A7EBC5D2E6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4539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2B5E-CF9C-493C-BEB3-E154DB380933}" type="datetimeFigureOut">
              <a:rPr lang="ru-RU" smtClean="0"/>
              <a:t>19.06.2023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90AB1-1C75-444D-A7D8-4A7EBC5D2E6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3273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2B5E-CF9C-493C-BEB3-E154DB380933}" type="datetimeFigureOut">
              <a:rPr lang="ru-RU" smtClean="0"/>
              <a:t>19.06.2023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90AB1-1C75-444D-A7D8-4A7EBC5D2E6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8145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2B5E-CF9C-493C-BEB3-E154DB380933}" type="datetimeFigureOut">
              <a:rPr lang="ru-RU" smtClean="0"/>
              <a:t>19.06.2023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90AB1-1C75-444D-A7D8-4A7EBC5D2E6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94491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2B5E-CF9C-493C-BEB3-E154DB380933}" type="datetimeFigureOut">
              <a:rPr lang="ru-RU" smtClean="0"/>
              <a:t>19.06.2023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90AB1-1C75-444D-A7D8-4A7EBC5D2E6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1012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2B5E-CF9C-493C-BEB3-E154DB380933}" type="datetimeFigureOut">
              <a:rPr lang="ru-RU" smtClean="0"/>
              <a:t>19.06.2023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90AB1-1C75-444D-A7D8-4A7EBC5D2E6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25361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2B5E-CF9C-493C-BEB3-E154DB380933}" type="datetimeFigureOut">
              <a:rPr lang="ru-RU" smtClean="0"/>
              <a:t>19.06.2023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90AB1-1C75-444D-A7D8-4A7EBC5D2E6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7765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2B5E-CF9C-493C-BEB3-E154DB380933}" type="datetimeFigureOut">
              <a:rPr lang="ru-RU" smtClean="0"/>
              <a:t>19.06.2023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90AB1-1C75-444D-A7D8-4A7EBC5D2E6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5318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2B5E-CF9C-493C-BEB3-E154DB380933}" type="datetimeFigureOut">
              <a:rPr lang="ru-RU" smtClean="0"/>
              <a:t>19.06.2023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90AB1-1C75-444D-A7D8-4A7EBC5D2E6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54673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C22B5E-CF9C-493C-BEB3-E154DB380933}" type="datetimeFigureOut">
              <a:rPr lang="ru-RU" smtClean="0"/>
              <a:t>19.06.2023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B90AB1-1C75-444D-A7D8-4A7EBC5D2E6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4582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22B5E-CF9C-493C-BEB3-E154DB380933}" type="datetimeFigureOut">
              <a:rPr lang="ru-RU" smtClean="0"/>
              <a:t>19.06.2023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90AB1-1C75-444D-A7D8-4A7EBC5D2E64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7778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32.gif"/><Relationship Id="rId5" Type="http://schemas.openxmlformats.org/officeDocument/2006/relationships/image" Target="../media/image2.jpe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3.png"/><Relationship Id="rId7" Type="http://schemas.openxmlformats.org/officeDocument/2006/relationships/image" Target="../media/image5.png"/><Relationship Id="rId12" Type="http://schemas.microsoft.com/office/2007/relationships/hdphoto" Target="../media/hdphoto5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openxmlformats.org/officeDocument/2006/relationships/image" Target="../media/image9.png"/><Relationship Id="rId7" Type="http://schemas.openxmlformats.org/officeDocument/2006/relationships/image" Target="../media/image11.png"/><Relationship Id="rId12" Type="http://schemas.microsoft.com/office/2007/relationships/hdphoto" Target="../media/hdphoto10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7.wdp"/><Relationship Id="rId11" Type="http://schemas.openxmlformats.org/officeDocument/2006/relationships/image" Target="../media/image13.png"/><Relationship Id="rId5" Type="http://schemas.openxmlformats.org/officeDocument/2006/relationships/image" Target="../media/image10.png"/><Relationship Id="rId10" Type="http://schemas.microsoft.com/office/2007/relationships/hdphoto" Target="../media/hdphoto9.wdp"/><Relationship Id="rId4" Type="http://schemas.microsoft.com/office/2007/relationships/hdphoto" Target="../media/hdphoto6.wdp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5.jpeg"/><Relationship Id="rId5" Type="http://schemas.openxmlformats.org/officeDocument/2006/relationships/image" Target="../media/image2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567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67949" y="1327836"/>
            <a:ext cx="712879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По мотивам рассказа </a:t>
            </a:r>
          </a:p>
          <a:p>
            <a:pPr algn="ctr"/>
            <a:r>
              <a:rPr lang="ru-RU" sz="3600" b="1" dirty="0" smtClean="0"/>
              <a:t>«Откуда пришла книга» </a:t>
            </a:r>
          </a:p>
          <a:p>
            <a:pPr algn="ctr"/>
            <a:r>
              <a:rPr lang="ru-RU" sz="3600" b="1" dirty="0" smtClean="0"/>
              <a:t>Авторы: А. Барков и Р. </a:t>
            </a:r>
            <a:r>
              <a:rPr lang="ru-RU" sz="3600" b="1" dirty="0" err="1" smtClean="0"/>
              <a:t>Сурьянинов</a:t>
            </a:r>
            <a:r>
              <a:rPr lang="ru-RU" sz="3600" b="1" dirty="0" smtClean="0"/>
              <a:t> 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93874" y="935818"/>
            <a:ext cx="3949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Презентация на тему: «Неделя книги»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860032" y="4520885"/>
            <a:ext cx="29783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Подготовила: </a:t>
            </a:r>
            <a:r>
              <a:rPr lang="ru-RU" dirty="0" err="1" smtClean="0"/>
              <a:t>Мухинова</a:t>
            </a:r>
            <a:r>
              <a:rPr lang="ru-RU" dirty="0" smtClean="0"/>
              <a:t> Е.И.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1072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9331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84783" y="-16733240"/>
            <a:ext cx="2288135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700808"/>
            <a:ext cx="4937078" cy="4646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369437"/>
            <a:ext cx="79208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ХУДОЖНИК</a:t>
            </a:r>
          </a:p>
          <a:p>
            <a:pPr algn="ctr"/>
            <a:r>
              <a:rPr lang="ru-RU" b="1" dirty="0"/>
              <a:t>- Папа, ведь ты совсем забыл про картинки.</a:t>
            </a:r>
          </a:p>
          <a:p>
            <a:pPr algn="ctr"/>
            <a:r>
              <a:rPr lang="ru-RU" b="1" dirty="0"/>
              <a:t>- Да, ты прав, что за книги без картинок! – К</a:t>
            </a:r>
            <a:r>
              <a:rPr lang="ru-RU" b="1" dirty="0" smtClean="0"/>
              <a:t>то нарисует картинки ? Спросил мальчик.- Художник, ответил отец.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22192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706" y="1219815"/>
            <a:ext cx="3379879" cy="2458299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219814"/>
            <a:ext cx="4147817" cy="2458299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705" y="4005064"/>
            <a:ext cx="3379879" cy="2353578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19820" y="395369"/>
            <a:ext cx="21043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Назови сказки</a:t>
            </a:r>
            <a:endParaRPr lang="ru-RU" sz="2400" b="1" dirty="0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005064"/>
            <a:ext cx="4147817" cy="2333147"/>
          </a:xfrm>
          <a:prstGeom prst="rect">
            <a:avLst/>
          </a:prstGeom>
          <a:noFill/>
          <a:ln w="158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5991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1540" y="332656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                   ПРЕЖДЕ </a:t>
            </a:r>
            <a:r>
              <a:rPr lang="ru-RU" b="1" dirty="0"/>
              <a:t>И ТЕПЕРЬ</a:t>
            </a:r>
          </a:p>
          <a:p>
            <a:r>
              <a:rPr lang="ru-RU" b="1" dirty="0"/>
              <a:t>- Значит книга готова! – сказал </a:t>
            </a:r>
            <a:r>
              <a:rPr lang="ru-RU" b="1" dirty="0" smtClean="0"/>
              <a:t>мальчик.- </a:t>
            </a:r>
            <a:r>
              <a:rPr lang="ru-RU" b="1" dirty="0"/>
              <a:t>Ещё нет, - ответил отец и покачал головой</a:t>
            </a:r>
            <a:r>
              <a:rPr lang="ru-RU" b="1" dirty="0" smtClean="0"/>
              <a:t>.- </a:t>
            </a:r>
            <a:r>
              <a:rPr lang="ru-RU" b="1" dirty="0"/>
              <a:t>Как же? Писатель написал, художник нарисовал.</a:t>
            </a:r>
          </a:p>
          <a:p>
            <a:r>
              <a:rPr lang="ru-RU" b="1" dirty="0"/>
              <a:t>- Всё это верно, но ведь книга пока одна-единственная.</a:t>
            </a:r>
          </a:p>
          <a:p>
            <a:r>
              <a:rPr lang="ru-RU" b="1" dirty="0"/>
              <a:t>- Ну и что</a:t>
            </a:r>
            <a:r>
              <a:rPr lang="ru-RU" b="1" dirty="0" smtClean="0"/>
              <a:t>?- </a:t>
            </a:r>
            <a:r>
              <a:rPr lang="ru-RU" b="1" dirty="0"/>
              <a:t>Давным-давно в прежние времена так и было. Книга писалась и рисовалась от руки, была редкостью и стоила очень дорого. </a:t>
            </a:r>
            <a:r>
              <a:rPr lang="ru-RU" b="1" u="sng" dirty="0"/>
              <a:t>Тогда люди задумались</a:t>
            </a:r>
            <a:r>
              <a:rPr lang="ru-RU" b="1" dirty="0"/>
              <a:t>: «Ведь книгу хотят прочесть многие! Как им помочь? Как размножить книгу?» Теперь книги не переписывают, а печатают в типографии.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6264" y="2787054"/>
            <a:ext cx="5184576" cy="3605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2247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9" y="3083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584" y="2425646"/>
            <a:ext cx="3438332" cy="2068372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3284984"/>
            <a:ext cx="4677985" cy="3119266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320511"/>
            <a:ext cx="842493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                       ТИПОГРАФИЯ</a:t>
            </a:r>
            <a:endParaRPr lang="ru-RU" b="1" dirty="0"/>
          </a:p>
          <a:p>
            <a:r>
              <a:rPr lang="ru-RU" b="1" dirty="0"/>
              <a:t>- Типография? Что это</a:t>
            </a:r>
            <a:r>
              <a:rPr lang="ru-RU" b="1" dirty="0" smtClean="0"/>
              <a:t>?- </a:t>
            </a:r>
            <a:r>
              <a:rPr lang="ru-RU" b="1" dirty="0"/>
              <a:t>Книжная фабрика. Как на любой фабрике там много цехов. В одном цехе готовят бумагу, в другом – краски… И в каждом цехе машины</a:t>
            </a:r>
            <a:r>
              <a:rPr lang="ru-RU" b="1" dirty="0" smtClean="0"/>
              <a:t>.- </a:t>
            </a:r>
            <a:r>
              <a:rPr lang="ru-RU" b="1" dirty="0"/>
              <a:t>Машины</a:t>
            </a:r>
            <a:r>
              <a:rPr lang="ru-RU" b="1" dirty="0" smtClean="0"/>
              <a:t>? </a:t>
            </a:r>
            <a:r>
              <a:rPr lang="ru-RU" b="1" dirty="0"/>
              <a:t>Да, машины. Ведь теперь книги делают при помощи машин. В печатную машину попадает чистая бумага, а выходит с текстом </a:t>
            </a:r>
            <a:r>
              <a:rPr lang="ru-RU" b="1" dirty="0" smtClean="0"/>
              <a:t>и разноцветными </a:t>
            </a:r>
            <a:r>
              <a:rPr lang="ru-RU" b="1" dirty="0"/>
              <a:t>рисунками</a:t>
            </a:r>
            <a:r>
              <a:rPr lang="ru-RU" b="1" dirty="0" smtClean="0"/>
              <a:t>.- </a:t>
            </a:r>
            <a:r>
              <a:rPr lang="ru-RU" b="1" dirty="0"/>
              <a:t>Теперь книга готова?</a:t>
            </a:r>
          </a:p>
          <a:p>
            <a:r>
              <a:rPr lang="ru-RU" b="1" dirty="0"/>
              <a:t>- Нет, ведь листы нужно сложить ,</a:t>
            </a:r>
            <a:r>
              <a:rPr lang="ru-RU" b="1" dirty="0" smtClean="0"/>
              <a:t>странички </a:t>
            </a:r>
            <a:r>
              <a:rPr lang="ru-RU" b="1" dirty="0"/>
              <a:t>должны идти одна за </a:t>
            </a:r>
            <a:r>
              <a:rPr lang="ru-RU" b="1" dirty="0" smtClean="0"/>
              <a:t>другой.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2853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9891" y="4149080"/>
            <a:ext cx="4088573" cy="2297693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332656"/>
            <a:ext cx="84249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ДОРОГОЙ И ЧУДЕСНЫЙ ГРУЗ</a:t>
            </a:r>
          </a:p>
          <a:p>
            <a:pPr algn="ctr"/>
            <a:r>
              <a:rPr lang="ru-RU" b="1" dirty="0"/>
              <a:t>- Вот, сынок, на складе лежат стопки книг, уже не лесной вездеход, а самолёт или автомобиль повезёт книгу. </a:t>
            </a:r>
            <a:r>
              <a:rPr lang="ru-RU" b="1" dirty="0" smtClean="0"/>
              <a:t>- </a:t>
            </a:r>
            <a:r>
              <a:rPr lang="ru-RU" b="1" dirty="0"/>
              <a:t>А куда?</a:t>
            </a:r>
          </a:p>
          <a:p>
            <a:pPr algn="ctr"/>
            <a:r>
              <a:rPr lang="ru-RU" b="1" dirty="0"/>
              <a:t>- В книжный </a:t>
            </a:r>
            <a:r>
              <a:rPr lang="ru-RU" b="1" dirty="0" smtClean="0"/>
              <a:t>магазин, </a:t>
            </a:r>
            <a:r>
              <a:rPr lang="ru-RU" b="1" dirty="0"/>
              <a:t>в детскую </a:t>
            </a:r>
            <a:r>
              <a:rPr lang="ru-RU" b="1" dirty="0" smtClean="0"/>
              <a:t> и взрослую библиотеку</a:t>
            </a:r>
            <a:r>
              <a:rPr lang="ru-RU" b="1" dirty="0"/>
              <a:t>.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4477575" cy="2985050"/>
          </a:xfrm>
          <a:prstGeom prst="rect">
            <a:avLst/>
          </a:prstGeom>
          <a:noFill/>
          <a:ln w="22225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511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rj_19462989_6bcc6f3de15ce6877f2be2834c524696_1679836974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619500"/>
            <a:ext cx="487363" cy="487363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 descr="https://s7.hostingkartinok.com/uploads/images/2015/09/8346aa966884c2cd5f60220cc1867465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188640"/>
            <a:ext cx="8572500" cy="612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rj_19462989_6bcc6f3de15ce6877f2be2834c524696_1679836974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67878" y="54868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944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9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49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598" y="980728"/>
            <a:ext cx="2562163" cy="2144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5246" y="548680"/>
            <a:ext cx="2857326" cy="1767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417" b="99375" l="0" r="9126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9824" y="3284984"/>
            <a:ext cx="2377480" cy="32190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4955" b="96697" l="1196" r="969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005064"/>
            <a:ext cx="3629121" cy="2627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313" b="100000" l="0" r="991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965456"/>
            <a:ext cx="3312368" cy="2319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788723" y="364014"/>
            <a:ext cx="3637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ЧТО ОБЩЕГО У ЭТИХ ПРЕДМЕТОВ?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0031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412776"/>
            <a:ext cx="4896544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187624" y="308555"/>
            <a:ext cx="67687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ОТКУДА ПРИШЛА КНИГА</a:t>
            </a:r>
            <a:endParaRPr lang="ru-RU" dirty="0" smtClean="0"/>
          </a:p>
          <a:p>
            <a:pPr algn="ctr"/>
            <a:r>
              <a:rPr lang="ru-RU" b="1" dirty="0" smtClean="0"/>
              <a:t>Однажды вечером вернулся с работы отец и принёс сыну новую книгу. Сын долго рассматривал картинки.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807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72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879" b="96970" l="10000" r="92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40568" y="2812478"/>
            <a:ext cx="5400600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344" b="94219" l="10000" r="9625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027642">
            <a:off x="3346092" y="2240849"/>
            <a:ext cx="2927648" cy="2927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280" b="100000" l="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270944">
            <a:off x="3592083" y="4624499"/>
            <a:ext cx="3240360" cy="1930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267750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             ОТКУДА </a:t>
            </a:r>
            <a:r>
              <a:rPr lang="ru-RU" b="1" dirty="0"/>
              <a:t>ПРИШЛА КНИГА</a:t>
            </a:r>
            <a:endParaRPr lang="ru-RU" dirty="0"/>
          </a:p>
          <a:p>
            <a:pPr algn="ctr"/>
            <a:r>
              <a:rPr lang="ru-RU" b="1" dirty="0" smtClean="0"/>
              <a:t>На </a:t>
            </a:r>
            <a:r>
              <a:rPr lang="ru-RU" b="1" dirty="0"/>
              <a:t>одной </a:t>
            </a:r>
            <a:r>
              <a:rPr lang="ru-RU" b="1" dirty="0" smtClean="0"/>
              <a:t>из картинок  </a:t>
            </a:r>
            <a:r>
              <a:rPr lang="ru-RU" b="1" dirty="0"/>
              <a:t>было нарисовано дерево, а рядом с ним </a:t>
            </a:r>
            <a:r>
              <a:rPr lang="ru-RU" b="1" dirty="0" smtClean="0"/>
              <a:t>ложки, карандаши, игрушки и…</a:t>
            </a:r>
            <a:r>
              <a:rPr lang="ru-RU" b="1" dirty="0"/>
              <a:t> книги</a:t>
            </a:r>
            <a:r>
              <a:rPr lang="ru-RU" b="1" dirty="0" smtClean="0"/>
              <a:t>. - А что нарисовано на этой картинке? – не понял мальчик. Папа объяснил, что всё это сейчас делают из дерева.</a:t>
            </a:r>
          </a:p>
          <a:p>
            <a:pPr algn="ctr"/>
            <a:r>
              <a:rPr lang="ru-RU" b="1" dirty="0" smtClean="0"/>
              <a:t>- Из дерева? – удивился мальчик. – Неужели и эта книга… из дерева?</a:t>
            </a:r>
          </a:p>
          <a:p>
            <a:pPr algn="ctr"/>
            <a:r>
              <a:rPr lang="ru-RU" b="1" dirty="0" smtClean="0"/>
              <a:t>- Откуда пришла книга? Конечно, книги не растут на деревьях, - ответил отец. – И всё-таки жизнь любой книги начинается в лесу. </a:t>
            </a:r>
            <a:endParaRPr lang="ru-RU" b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648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823455">
            <a:off x="6646162" y="4646365"/>
            <a:ext cx="2022116" cy="1137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664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352323"/>
            <a:ext cx="2664296" cy="2007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805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chainsaw-cutting-bush_f1nmlh4_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327525" y="3619500"/>
            <a:ext cx="487363" cy="487363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8425" y="1988840"/>
            <a:ext cx="6007149" cy="4430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332656"/>
            <a:ext cx="8136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ТАЙГА</a:t>
            </a:r>
          </a:p>
          <a:p>
            <a:pPr algn="ctr"/>
            <a:r>
              <a:rPr lang="ru-RU" b="1" dirty="0"/>
              <a:t>Рано поутру </a:t>
            </a:r>
            <a:r>
              <a:rPr lang="ru-RU" b="1" dirty="0">
                <a:solidFill>
                  <a:srgbClr val="FF0000"/>
                </a:solidFill>
              </a:rPr>
              <a:t>лесорубы</a:t>
            </a:r>
            <a:r>
              <a:rPr lang="ru-RU" b="1" dirty="0"/>
              <a:t> шагают в лесную чащу. Там за оврагом – участок тайги, где топором помечены деревья. Их надо спилить. Жужжит в умелых руках бензопила (пила с мотором на </a:t>
            </a:r>
            <a:r>
              <a:rPr lang="ru-RU" b="1" dirty="0" smtClean="0"/>
              <a:t>бензине), </a:t>
            </a:r>
            <a:r>
              <a:rPr lang="ru-RU" b="1" dirty="0"/>
              <a:t>и одно за другим падают на землю деревья.</a:t>
            </a:r>
          </a:p>
        </p:txBody>
      </p:sp>
      <p:pic>
        <p:nvPicPr>
          <p:cNvPr id="6" name="chainsaw-cutting-bush_f1nmlh4_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39552" y="1809984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35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656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1564" y="2051075"/>
            <a:ext cx="6040872" cy="444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296749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ЛЕСНОЙ ВЕЗДЕХОД</a:t>
            </a:r>
          </a:p>
          <a:p>
            <a:pPr algn="ctr"/>
            <a:r>
              <a:rPr lang="ru-RU" b="1" dirty="0"/>
              <a:t>- Как же из дерева сделать книжку? – задумывается </a:t>
            </a:r>
            <a:r>
              <a:rPr lang="ru-RU" b="1" dirty="0" smtClean="0"/>
              <a:t>мальчик.</a:t>
            </a:r>
            <a:endParaRPr lang="ru-RU" b="1" dirty="0"/>
          </a:p>
          <a:p>
            <a:pPr algn="ctr"/>
            <a:r>
              <a:rPr lang="ru-RU" b="1" dirty="0"/>
              <a:t>- Не торопись, сынок. От дерева до книги долгий путь. Вот по лесной дороге на помощь лесорубу спешит трактор. Лесорубы обрубают ветки, вяжут накрепко и стягивают стволы железными канатами. Вздрогнет, запыхтит лесной </a:t>
            </a:r>
            <a:r>
              <a:rPr lang="ru-RU" b="1" dirty="0" smtClean="0"/>
              <a:t>вездеход, которым управляет </a:t>
            </a:r>
            <a:r>
              <a:rPr lang="ru-RU" b="1" dirty="0" smtClean="0">
                <a:solidFill>
                  <a:srgbClr val="FF0000"/>
                </a:solidFill>
              </a:rPr>
              <a:t>водитель</a:t>
            </a:r>
            <a:r>
              <a:rPr lang="ru-RU" b="1" dirty="0" smtClean="0"/>
              <a:t> и </a:t>
            </a:r>
            <a:r>
              <a:rPr lang="ru-RU" b="1" dirty="0"/>
              <a:t>потянет тяжёлую ношу к реке.</a:t>
            </a:r>
          </a:p>
        </p:txBody>
      </p:sp>
    </p:spTree>
    <p:extLst>
      <p:ext uri="{BB962C8B-B14F-4D97-AF65-F5344CB8AC3E}">
        <p14:creationId xmlns:p14="http://schemas.microsoft.com/office/powerpoint/2010/main" val="65116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16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6192688" cy="4554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4948" y="260648"/>
            <a:ext cx="842493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ГОЛУБАЯ ДОРОГА</a:t>
            </a:r>
          </a:p>
          <a:p>
            <a:pPr algn="ctr"/>
            <a:r>
              <a:rPr lang="ru-RU" b="1" dirty="0"/>
              <a:t>Река – самая просторная дорога для леса. Точно огромные рыбины, плывут по ней брёвна виз по течению. </a:t>
            </a:r>
            <a:r>
              <a:rPr lang="ru-RU" b="1" dirty="0" smtClean="0"/>
              <a:t>- </a:t>
            </a:r>
            <a:r>
              <a:rPr lang="ru-RU" b="1" dirty="0"/>
              <a:t>Это как в ручье, - оживился </a:t>
            </a:r>
            <a:r>
              <a:rPr lang="ru-RU" b="1" dirty="0" smtClean="0"/>
              <a:t>мальчик. </a:t>
            </a:r>
            <a:r>
              <a:rPr lang="ru-RU" b="1" dirty="0"/>
              <a:t>– Когда мы с Павликом корабли пускали</a:t>
            </a:r>
            <a:r>
              <a:rPr lang="ru-RU" b="1" dirty="0" smtClean="0"/>
              <a:t>.</a:t>
            </a:r>
          </a:p>
          <a:p>
            <a:pPr algn="ctr"/>
            <a:r>
              <a:rPr lang="ru-RU" b="1" dirty="0" smtClean="0"/>
              <a:t>- Вот-вот, - улыбнулся отец.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3970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1980" y="3208750"/>
            <a:ext cx="4356484" cy="3194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335846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                                                       БУМАЖНЫЙ </a:t>
            </a:r>
            <a:r>
              <a:rPr lang="ru-RU" b="1" dirty="0"/>
              <a:t>КОМБИНАТ</a:t>
            </a:r>
          </a:p>
          <a:p>
            <a:r>
              <a:rPr lang="ru-RU" b="1" dirty="0"/>
              <a:t>- А куда идут эти деревья? – </a:t>
            </a:r>
            <a:r>
              <a:rPr lang="ru-RU" b="1" dirty="0" smtClean="0"/>
              <a:t>спрашивает сын.- </a:t>
            </a:r>
            <a:r>
              <a:rPr lang="ru-RU" b="1" dirty="0"/>
              <a:t>Голубая дорога приведёт стволы на бумажный комбинат</a:t>
            </a:r>
            <a:r>
              <a:rPr lang="ru-RU" b="1" dirty="0" smtClean="0"/>
              <a:t>.- </a:t>
            </a:r>
            <a:r>
              <a:rPr lang="ru-RU" b="1" dirty="0"/>
              <a:t>Значит, из них будут делать бумагу?</a:t>
            </a:r>
          </a:p>
          <a:p>
            <a:r>
              <a:rPr lang="ru-RU" b="1" dirty="0"/>
              <a:t>- Бумагу, - кивнул отец. – Только это дело не простое. Вот брёвна зашагали из цеха в цех. Деревья там распиливали, измельчали в опилки и даже варили, чтобы получить массу, похожую на жидкое тесто</a:t>
            </a:r>
            <a:r>
              <a:rPr lang="ru-RU" b="1" dirty="0" smtClean="0"/>
              <a:t>.- </a:t>
            </a:r>
            <a:r>
              <a:rPr lang="ru-RU" b="1" dirty="0"/>
              <a:t>Тесто! А что с ним </a:t>
            </a:r>
            <a:r>
              <a:rPr lang="ru-RU" b="1" dirty="0" smtClean="0"/>
              <a:t>делать? Бумажное тесто раскатывают  </a:t>
            </a:r>
            <a:r>
              <a:rPr lang="ru-RU" b="1" dirty="0"/>
              <a:t>в длинные широкие полосы, а потом из полос получается бумага. Бесконечной лентой выползает бумага из машины и скатывается в огромные бумажные рулоны. 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694" y="2996952"/>
            <a:ext cx="3744416" cy="2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250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6765" y="2060848"/>
            <a:ext cx="3010469" cy="4287768"/>
          </a:xfrm>
          <a:prstGeom prst="rect">
            <a:avLst/>
          </a:prstGeom>
          <a:noFill/>
          <a:ln w="15875">
            <a:solidFill>
              <a:srgbClr val="C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404664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ПИСАТЕЛЬ</a:t>
            </a:r>
          </a:p>
          <a:p>
            <a:pPr algn="ctr"/>
            <a:r>
              <a:rPr lang="ru-RU" b="1" dirty="0"/>
              <a:t>- А как из рулона книгу </a:t>
            </a:r>
            <a:r>
              <a:rPr lang="ru-RU" b="1" dirty="0" smtClean="0"/>
              <a:t>сделать</a:t>
            </a:r>
            <a:r>
              <a:rPr lang="ru-RU" b="1" dirty="0"/>
              <a:t>?</a:t>
            </a:r>
          </a:p>
          <a:p>
            <a:pPr algn="ctr"/>
            <a:r>
              <a:rPr lang="ru-RU" b="1" dirty="0"/>
              <a:t>- До книги ещё далеко. Ведь её надо написать. А написать хорошую книгу совсем не просто. Прежде всего, для этого нужны способности, нужен </a:t>
            </a:r>
            <a:r>
              <a:rPr lang="ru-RU" b="1" dirty="0" smtClean="0"/>
              <a:t>талант писателя.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9852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2377</TotalTime>
  <Words>387</Words>
  <Application>Microsoft Office PowerPoint</Application>
  <PresentationFormat>Экран (4:3)</PresentationFormat>
  <Paragraphs>40</Paragraphs>
  <Slides>15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мухинова</dc:creator>
  <cp:lastModifiedBy>елена мухинова</cp:lastModifiedBy>
  <cp:revision>21</cp:revision>
  <dcterms:created xsi:type="dcterms:W3CDTF">2023-03-25T14:34:47Z</dcterms:created>
  <dcterms:modified xsi:type="dcterms:W3CDTF">2023-06-19T16:06:15Z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2327430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S10.0.0</vt:lpwstr>
  </property>
</Properties>
</file>