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6" r:id="rId2"/>
    <p:sldId id="276" r:id="rId3"/>
    <p:sldId id="263" r:id="rId4"/>
    <p:sldId id="266" r:id="rId5"/>
    <p:sldId id="267" r:id="rId6"/>
    <p:sldId id="277" r:id="rId7"/>
    <p:sldId id="268" r:id="rId8"/>
    <p:sldId id="280" r:id="rId9"/>
    <p:sldId id="272" r:id="rId10"/>
    <p:sldId id="273" r:id="rId11"/>
    <p:sldId id="281" r:id="rId12"/>
    <p:sldId id="282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2C7C62C-6075-426B-B9CE-B65FA7FF71B9}">
          <p14:sldIdLst>
            <p14:sldId id="256"/>
            <p14:sldId id="276"/>
            <p14:sldId id="263"/>
            <p14:sldId id="266"/>
            <p14:sldId id="267"/>
            <p14:sldId id="277"/>
            <p14:sldId id="268"/>
            <p14:sldId id="280"/>
            <p14:sldId id="272"/>
            <p14:sldId id="273"/>
            <p14:sldId id="281"/>
            <p14:sldId id="282"/>
            <p14:sldId id="27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3F0ED"/>
    <a:srgbClr val="E1DAD2"/>
    <a:srgbClr val="FEFEFE"/>
    <a:srgbClr val="C1C9CD"/>
    <a:srgbClr val="7C96A3"/>
    <a:srgbClr val="FFFFFF"/>
    <a:srgbClr val="003374"/>
    <a:srgbClr val="3A5896"/>
    <a:srgbClr val="385592"/>
    <a:srgbClr val="173A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81" d="100"/>
          <a:sy n="81" d="100"/>
        </p:scale>
        <p:origin x="-103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29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4/7/2023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5459" y="163208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0E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1802675" y="809897"/>
            <a:ext cx="5618242" cy="5245952"/>
          </a:xfrm>
          <a:prstGeom prst="ellipse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19795" y="561703"/>
            <a:ext cx="5994077" cy="5713227"/>
          </a:xfrm>
          <a:prstGeom prst="ellipse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79981" y="3338620"/>
            <a:ext cx="4584032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5400" b="1" dirty="0">
              <a:ln w="0"/>
              <a:solidFill>
                <a:srgbClr val="C00000"/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54480" y="1685108"/>
            <a:ext cx="612647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C00000"/>
                </a:solidFill>
                <a:latin typeface="Book Antiqua" pitchFamily="18" charset="0"/>
              </a:rPr>
              <a:t>Игровой стретчинг для детей дошкольного возраста</a:t>
            </a:r>
            <a:endParaRPr lang="ru-RU" sz="4800" b="1" i="1" dirty="0">
              <a:solidFill>
                <a:srgbClr val="C00000"/>
              </a:solidFill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58638" y="4872446"/>
            <a:ext cx="20860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Воспитатель</a:t>
            </a:r>
          </a:p>
          <a:p>
            <a:r>
              <a:rPr lang="ru-RU" sz="2000" b="1" i="1" dirty="0" err="1" smtClean="0"/>
              <a:t>Телезуева</a:t>
            </a:r>
            <a:r>
              <a:rPr lang="ru-RU" sz="2000" b="1" i="1" dirty="0" smtClean="0"/>
              <a:t> Ю.А.</a:t>
            </a: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randomBar dir="vert"/>
      </p:transition>
    </mc:Choice>
    <mc:Fallback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-66685" y="532713"/>
            <a:ext cx="941828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сновные принципы выполнения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упражнений игрового стретчинга: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Наглядность.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 физических упражнений, образный рассказ.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Доступность.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Обучение упражнениям от простого к сложному,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известного к неизвестному.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Систематичность.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Регулярность, постепенное повышение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нагрузки, увеличение количества упражнений.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Закрепление навыков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Многократное выполнение упражнений,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умение выполнять их самостоятельно, вне занятий.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Индивидуально-дифференциальный подход.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Учет особенностей возраста, состояния здоровья каждого ребенка.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Сознательность.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Понимание пользы выполнения упражнения,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потребность их выполнять. 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6" y="1090246"/>
            <a:ext cx="4489938" cy="41968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462" y="1090245"/>
            <a:ext cx="4255476" cy="419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99252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4" y="984736"/>
            <a:ext cx="4232033" cy="42320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446" y="984735"/>
            <a:ext cx="4443047" cy="423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50541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519915" y="1376916"/>
            <a:ext cx="4104167" cy="4104167"/>
          </a:xfrm>
          <a:prstGeom prst="ellipse">
            <a:avLst/>
          </a:prstGeom>
          <a:solidFill>
            <a:schemeClr val="bg1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287769" y="1144770"/>
            <a:ext cx="4568457" cy="4568457"/>
          </a:xfrm>
          <a:prstGeom prst="ellipse">
            <a:avLst/>
          </a:prstGeom>
          <a:noFill/>
          <a:ln w="698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79981" y="3338620"/>
            <a:ext cx="4584032" cy="78833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i="1" dirty="0" smtClean="0">
                <a:ln w="0"/>
                <a:solidFill>
                  <a:srgbClr val="C00000"/>
                </a:solidFill>
                <a:latin typeface="Book Antiqua" pitchFamily="18" charset="0"/>
              </a:rPr>
              <a:t>Спасибо за внимание!</a:t>
            </a:r>
            <a:endParaRPr lang="en-US" sz="5400" b="1" i="1" dirty="0">
              <a:ln w="0"/>
              <a:solidFill>
                <a:srgbClr val="C00000"/>
              </a:solidFill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1" algn="l" rtl="0">
              <a:lnSpc>
                <a:spcPct val="90000"/>
              </a:lnSpc>
              <a:spcBef>
                <a:spcPct val="0"/>
              </a:spcBef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Стретчинг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растяжка, специальная поза, предназначенная для увеличения и сохранения длины мышц.</a:t>
            </a:r>
            <a:b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Игровой </a:t>
            </a:r>
            <a:r>
              <a:rPr lang="ru-RU" b="1" i="1" dirty="0" err="1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стретчинг</a:t>
            </a:r>
            <a:r>
              <a:rPr lang="ru-RU" dirty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 это специально подобранные упражнения на растяжку мышц, проводимые с детьми в игровой форме. 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924" y="2501411"/>
            <a:ext cx="6224954" cy="3890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74107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стретчинга</a:t>
            </a: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561702" y="4781007"/>
            <a:ext cx="8125097" cy="1165036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391887" y="1256024"/>
            <a:ext cx="8386354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352696" y="2355480"/>
            <a:ext cx="8347165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7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431074" y="3291840"/>
            <a:ext cx="8216537" cy="1123406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/>
                <a:t>3</a:t>
              </a:r>
            </a:p>
          </p:txBody>
        </p:sp>
      </p:grp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60065" y="988759"/>
            <a:ext cx="651684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dirty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азвитие физических качеств: мышечной силы,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ловкости, выносливости, гибкости</a:t>
            </a:r>
            <a:r>
              <a:rPr lang="ru-RU" sz="2400" dirty="0">
                <a:solidFill>
                  <a:srgbClr val="211E1E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763486" y="2099103"/>
            <a:ext cx="57770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dirty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азвитие психических качеств: внимание,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воображение, умственные способности;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776550" y="3194596"/>
            <a:ext cx="71390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dirty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крепление костно-мышечной системы, повышение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функциональной деятельности органов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систем организма;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1828800" y="4696825"/>
            <a:ext cx="610205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dirty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оздание условий для положительного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сихоэмоционального</a:t>
            </a:r>
            <a:r>
              <a:rPr lang="ru-RU" sz="2400" dirty="0" smtClean="0">
                <a:solidFill>
                  <a:srgbClr val="211E1E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состояния детей,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раскрепощённости и творчества в движении.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1062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97" y="613954"/>
            <a:ext cx="846473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Упражнения стретчинга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носят имитационный характер и выполняются в ходе физкультурного  занятия. Упражнения выполняются  в медленном, а значит, безопасном ритме. 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/>
              <a:t>	</a:t>
            </a:r>
            <a:endParaRPr lang="ru-RU" sz="2800" dirty="0"/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-35501" y="3624592"/>
            <a:ext cx="11079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215" y="2075892"/>
            <a:ext cx="6596184" cy="4606262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2568" y="279066"/>
            <a:ext cx="7524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 проходят занятия игрового стретчинга?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" y="1251983"/>
            <a:ext cx="8862646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первой (вводной) части занятия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проходит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разогрев мышц, подготовка организма к работе.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211E1E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Дети выполняют упражнения в различных видах  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ходьбы, бега, прыжков, для укрепления свода стопы,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координации движений, ориентации в пространстве,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развития внимания.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65" y="787108"/>
            <a:ext cx="4359231" cy="4716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0924" y="787108"/>
            <a:ext cx="4245288" cy="47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8844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" y="679830"/>
            <a:ext cx="868542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второй (основной) части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переходим  к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стретчингу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1E1E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 закрепление упражнений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7626" y="1869419"/>
            <a:ext cx="4137182" cy="40985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650" y="1850086"/>
            <a:ext cx="4536831" cy="41371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99" y="1207477"/>
            <a:ext cx="4232032" cy="40092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69" y="1207477"/>
            <a:ext cx="4325816" cy="400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6049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75" y="352696"/>
            <a:ext cx="824266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заключительной части занятия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решается задача восстановления организма после физических нагрузок.  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9451" y="1760361"/>
            <a:ext cx="802059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Упражнение на релаксацию выполняется под музыкальное сопровождение.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85" y="2801815"/>
            <a:ext cx="4302369" cy="36693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406" y="2801815"/>
            <a:ext cx="4474363" cy="3669323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1102</TotalTime>
  <Words>120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Презентация PowerPoint</vt:lpstr>
      <vt:lpstr>Стретчинг – это растяжка, специальная поза, предназначенная для увеличения и сохранения длины мышц. </vt:lpstr>
      <vt:lpstr>Задачи стретчинга: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Пользователь</cp:lastModifiedBy>
  <cp:revision>178</cp:revision>
  <cp:lastPrinted>2022-10-22T13:16:09Z</cp:lastPrinted>
  <dcterms:created xsi:type="dcterms:W3CDTF">2016-11-18T14:12:19Z</dcterms:created>
  <dcterms:modified xsi:type="dcterms:W3CDTF">2023-04-07T07:28:19Z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860829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