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63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0410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1294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1386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9586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360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278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0898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7331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4651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94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003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A0D86-EEF0-40C0-95BA-BA7C6993F24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6DA9E-EF7E-4ABB-B72D-3A1B0E0B97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032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251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64"/>
            <a:ext cx="12191999" cy="6859864"/>
          </a:xfrm>
        </p:spPr>
      </p:pic>
    </p:spTree>
    <p:extLst>
      <p:ext uri="{BB962C8B-B14F-4D97-AF65-F5344CB8AC3E}">
        <p14:creationId xmlns:p14="http://schemas.microsoft.com/office/powerpoint/2010/main" val="18485449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8813651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519850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8625943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3112214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8509830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88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2023-06-19T11:38:55Z</dcterms:created>
  <dcterms:modified xsi:type="dcterms:W3CDTF">2023-06-19T11:47:53Z</dcterms:modified>
</cp:coreProperties>
</file>