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0" r:id="rId3"/>
    <p:sldId id="281" r:id="rId4"/>
    <p:sldId id="267" r:id="rId5"/>
    <p:sldId id="268" r:id="rId6"/>
    <p:sldId id="269" r:id="rId7"/>
    <p:sldId id="279" r:id="rId8"/>
    <p:sldId id="258" r:id="rId9"/>
    <p:sldId id="278" r:id="rId10"/>
    <p:sldId id="272" r:id="rId11"/>
    <p:sldId id="276" r:id="rId12"/>
    <p:sldId id="27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94EBB-2DA2-4A7B-833B-2235192EEA68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CDD78-469F-4AB3-8DAA-0ADE27D20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89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CDD78-469F-4AB3-8DAA-0ADE27D20D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1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58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08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2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92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9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6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87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24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28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7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12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4B454-8863-4EEC-A11D-A62D6B47A4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2E371-C424-4D95-BC63-74D1CA1B3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4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25182"/>
            <a:ext cx="9144000" cy="3541077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какой домик?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0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CCC6-3570-45A5-8D09-826433C99824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58560" cy="49834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561" y="2055813"/>
            <a:ext cx="5933440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9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0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895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502315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0" b="19195"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77385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CCC6-3570-45A5-8D09-826433C99824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1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CCC6-3570-45A5-8D09-826433C99824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CCC6-3570-45A5-8D09-826433C99824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7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04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8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CCC6-3570-45A5-8D09-826433C99824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88"/>
            <a:ext cx="12192000" cy="684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2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</Words>
  <Application>Microsoft Office PowerPoint</Application>
  <PresentationFormat>Широкоэкранный</PresentationFormat>
  <Paragraphs>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У кого какой домик?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кого какой домик?</dc:title>
  <dc:creator>Светлана Зацепина</dc:creator>
  <cp:lastModifiedBy>Светлана Зацепина</cp:lastModifiedBy>
  <cp:revision>28</cp:revision>
  <dcterms:created xsi:type="dcterms:W3CDTF">2023-06-18T17:52:29Z</dcterms:created>
  <dcterms:modified xsi:type="dcterms:W3CDTF">2023-06-19T15:28:56Z</dcterms:modified>
</cp:coreProperties>
</file>