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4" r:id="rId1"/>
  </p:sldMasterIdLst>
  <p:notesMasterIdLst>
    <p:notesMasterId r:id="rId21"/>
  </p:notesMasterIdLst>
  <p:sldIdLst>
    <p:sldId id="256" r:id="rId2"/>
    <p:sldId id="262" r:id="rId3"/>
    <p:sldId id="280" r:id="rId4"/>
    <p:sldId id="263" r:id="rId5"/>
    <p:sldId id="261" r:id="rId6"/>
    <p:sldId id="271" r:id="rId7"/>
    <p:sldId id="27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4" r:id="rId16"/>
    <p:sldId id="275" r:id="rId17"/>
    <p:sldId id="277" r:id="rId18"/>
    <p:sldId id="278" r:id="rId19"/>
    <p:sldId id="279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4650A"/>
    <a:srgbClr val="432003"/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1192" autoAdjust="0"/>
  </p:normalViewPr>
  <p:slideViewPr>
    <p:cSldViewPr>
      <p:cViewPr varScale="1">
        <p:scale>
          <a:sx n="67" d="100"/>
          <a:sy n="67" d="100"/>
        </p:scale>
        <p:origin x="-12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gradFill>
              <a:gsLst>
                <a:gs pos="0">
                  <a:srgbClr val="00B050"/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</a:gradFill>
          </c:spPr>
          <c:invertIfNegative val="0"/>
          <c:dLbls>
            <c:txPr>
              <a:bodyPr/>
              <a:lstStyle/>
              <a:p>
                <a:pPr>
                  <a:defRPr>
                    <a:latin typeface="Constantia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было интересно работать</c:v>
                </c:pt>
                <c:pt idx="1">
                  <c:v>узнал много нового</c:v>
                </c:pt>
                <c:pt idx="2">
                  <c:v>влюбился в Пушкина</c:v>
                </c:pt>
                <c:pt idx="3">
                  <c:v>начал писать стихи</c:v>
                </c:pt>
                <c:pt idx="4">
                  <c:v>заинтересовался поэзией 19в.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7</c:v>
                </c:pt>
                <c:pt idx="1">
                  <c:v>9</c:v>
                </c:pt>
                <c:pt idx="2">
                  <c:v>1</c:v>
                </c:pt>
                <c:pt idx="3">
                  <c:v>2</c:v>
                </c:pt>
                <c:pt idx="4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9569664"/>
        <c:axId val="39579648"/>
        <c:axId val="0"/>
      </c:bar3DChart>
      <c:catAx>
        <c:axId val="395696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98">
                <a:latin typeface="Constantia" pitchFamily="18" charset="0"/>
              </a:defRPr>
            </a:pPr>
            <a:endParaRPr lang="ru-RU"/>
          </a:p>
        </c:txPr>
        <c:crossAx val="39579648"/>
        <c:crosses val="autoZero"/>
        <c:auto val="1"/>
        <c:lblAlgn val="ctr"/>
        <c:lblOffset val="100"/>
        <c:noMultiLvlLbl val="0"/>
      </c:catAx>
      <c:valAx>
        <c:axId val="3957964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39569664"/>
        <c:crosses val="autoZero"/>
        <c:crossBetween val="between"/>
      </c:valAx>
      <c:spPr>
        <a:noFill/>
        <a:ln w="25363">
          <a:noFill/>
        </a:ln>
      </c:spPr>
    </c:plotArea>
    <c:plotVisOnly val="1"/>
    <c:dispBlanksAs val="gap"/>
    <c:showDLblsOverMax val="0"/>
  </c:chart>
  <c:txPr>
    <a:bodyPr/>
    <a:lstStyle/>
    <a:p>
      <a:pPr>
        <a:defRPr sz="1797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EEFAF6-57B8-4830-86A6-298BFAA06A8A}" type="doc">
      <dgm:prSet loTypeId="urn:microsoft.com/office/officeart/2005/8/layout/vList6" loCatId="process" qsTypeId="urn:microsoft.com/office/officeart/2005/8/quickstyle/3d5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FC925662-756B-48B4-97D7-34C9DC8CA655}">
      <dgm:prSet phldrT="[Текст]" custT="1"/>
      <dgm:spPr/>
      <dgm:t>
        <a:bodyPr/>
        <a:lstStyle/>
        <a:p>
          <a:r>
            <a:rPr lang="ru-RU" sz="3200" dirty="0" smtClean="0"/>
            <a:t>1</a:t>
          </a:r>
          <a:endParaRPr lang="ru-RU" sz="3200" dirty="0"/>
        </a:p>
      </dgm:t>
    </dgm:pt>
    <dgm:pt modelId="{BA05016F-6EB4-4323-983D-338EFFE82955}" type="parTrans" cxnId="{7CDA470A-CDF1-4EDD-9CF4-6DB32B390EB0}">
      <dgm:prSet/>
      <dgm:spPr/>
      <dgm:t>
        <a:bodyPr/>
        <a:lstStyle/>
        <a:p>
          <a:endParaRPr lang="ru-RU" sz="2000"/>
        </a:p>
      </dgm:t>
    </dgm:pt>
    <dgm:pt modelId="{636E46E1-5F8C-4D72-B37D-0F7A2E24394B}" type="sibTrans" cxnId="{7CDA470A-CDF1-4EDD-9CF4-6DB32B390EB0}">
      <dgm:prSet/>
      <dgm:spPr/>
      <dgm:t>
        <a:bodyPr/>
        <a:lstStyle/>
        <a:p>
          <a:endParaRPr lang="ru-RU" sz="2000"/>
        </a:p>
      </dgm:t>
    </dgm:pt>
    <dgm:pt modelId="{F5E2AE0B-BEDD-464A-8B54-3894BB1818CB}">
      <dgm:prSet phldrT="[Текст]" custT="1"/>
      <dgm:spPr/>
      <dgm:t>
        <a:bodyPr/>
        <a:lstStyle/>
        <a:p>
          <a:r>
            <a:rPr lang="ru-RU" sz="2000" b="1" dirty="0" smtClean="0">
              <a:latin typeface="Monotype Corsiva" pitchFamily="66" charset="0"/>
            </a:rPr>
            <a:t>Развитие образного мышления, воображения, способности воспринимать произведения различных видов искусства.</a:t>
          </a:r>
          <a:endParaRPr lang="ru-RU" sz="2000" dirty="0"/>
        </a:p>
      </dgm:t>
    </dgm:pt>
    <dgm:pt modelId="{617E5664-E250-40AE-A545-69805EFFF583}" type="parTrans" cxnId="{05A5B4CE-600C-4C1B-93C2-BFB47CB279F9}">
      <dgm:prSet/>
      <dgm:spPr/>
      <dgm:t>
        <a:bodyPr/>
        <a:lstStyle/>
        <a:p>
          <a:endParaRPr lang="ru-RU" sz="2000"/>
        </a:p>
      </dgm:t>
    </dgm:pt>
    <dgm:pt modelId="{AB34A6D9-FAD6-4CD9-9C11-84BEA95D6A15}" type="sibTrans" cxnId="{05A5B4CE-600C-4C1B-93C2-BFB47CB279F9}">
      <dgm:prSet/>
      <dgm:spPr/>
      <dgm:t>
        <a:bodyPr/>
        <a:lstStyle/>
        <a:p>
          <a:endParaRPr lang="ru-RU" sz="2000"/>
        </a:p>
      </dgm:t>
    </dgm:pt>
    <dgm:pt modelId="{5898B387-3DB6-42ED-A180-6FE2B000744C}">
      <dgm:prSet phldrT="[Текст]" custT="1"/>
      <dgm:spPr/>
      <dgm:t>
        <a:bodyPr/>
        <a:lstStyle/>
        <a:p>
          <a:r>
            <a:rPr lang="ru-RU" sz="3200" dirty="0" smtClean="0"/>
            <a:t>2</a:t>
          </a:r>
          <a:endParaRPr lang="ru-RU" sz="3200" dirty="0"/>
        </a:p>
      </dgm:t>
    </dgm:pt>
    <dgm:pt modelId="{AE534DB5-980A-4C15-9794-17B5F39968EB}" type="parTrans" cxnId="{E53BD87A-201D-4FEB-B1B6-71BFC5BEC59A}">
      <dgm:prSet/>
      <dgm:spPr/>
      <dgm:t>
        <a:bodyPr/>
        <a:lstStyle/>
        <a:p>
          <a:endParaRPr lang="ru-RU" sz="2000"/>
        </a:p>
      </dgm:t>
    </dgm:pt>
    <dgm:pt modelId="{1186C0DC-015D-483A-91E0-3409F05DCD3B}" type="sibTrans" cxnId="{E53BD87A-201D-4FEB-B1B6-71BFC5BEC59A}">
      <dgm:prSet/>
      <dgm:spPr/>
      <dgm:t>
        <a:bodyPr/>
        <a:lstStyle/>
        <a:p>
          <a:endParaRPr lang="ru-RU" sz="2000"/>
        </a:p>
      </dgm:t>
    </dgm:pt>
    <dgm:pt modelId="{7D2EF89E-26BC-4A28-B35F-711CE9A11349}">
      <dgm:prSet phldrT="[Текст]" custT="1"/>
      <dgm:spPr/>
      <dgm:t>
        <a:bodyPr/>
        <a:lstStyle/>
        <a:p>
          <a:r>
            <a:rPr lang="ru-RU" sz="2000" b="1" smtClean="0">
              <a:latin typeface="Monotype Corsiva" pitchFamily="66" charset="0"/>
            </a:rPr>
            <a:t>Воспитание любви к поэтическому слову, формирование интереса детей к классическому искусству.</a:t>
          </a:r>
          <a:endParaRPr lang="ru-RU" sz="2000" dirty="0"/>
        </a:p>
      </dgm:t>
    </dgm:pt>
    <dgm:pt modelId="{8A1916D2-4067-4135-B856-AA005E8A1149}" type="parTrans" cxnId="{E6DA27ED-EB2B-4B03-AF22-B4C3B5606F92}">
      <dgm:prSet/>
      <dgm:spPr/>
      <dgm:t>
        <a:bodyPr/>
        <a:lstStyle/>
        <a:p>
          <a:endParaRPr lang="ru-RU" sz="2000"/>
        </a:p>
      </dgm:t>
    </dgm:pt>
    <dgm:pt modelId="{E29182FB-D387-4F83-974D-B09EEC6B10F8}" type="sibTrans" cxnId="{E6DA27ED-EB2B-4B03-AF22-B4C3B5606F92}">
      <dgm:prSet/>
      <dgm:spPr/>
      <dgm:t>
        <a:bodyPr/>
        <a:lstStyle/>
        <a:p>
          <a:endParaRPr lang="ru-RU" sz="2000"/>
        </a:p>
      </dgm:t>
    </dgm:pt>
    <dgm:pt modelId="{AB4844F5-9589-4EFA-877B-6A2EBAB59A70}">
      <dgm:prSet custT="1"/>
      <dgm:spPr/>
      <dgm:t>
        <a:bodyPr/>
        <a:lstStyle/>
        <a:p>
          <a:endParaRPr lang="ru-RU" sz="2000"/>
        </a:p>
      </dgm:t>
    </dgm:pt>
    <dgm:pt modelId="{5390A144-F4B3-4788-82B0-C6E7206A1738}" type="parTrans" cxnId="{F00E1B51-D59B-4FDD-B2F7-06E40EC098A9}">
      <dgm:prSet/>
      <dgm:spPr/>
      <dgm:t>
        <a:bodyPr/>
        <a:lstStyle/>
        <a:p>
          <a:endParaRPr lang="ru-RU" sz="2000"/>
        </a:p>
      </dgm:t>
    </dgm:pt>
    <dgm:pt modelId="{7B9F2573-155E-4D5F-B54E-35C02D5AA5DF}" type="sibTrans" cxnId="{F00E1B51-D59B-4FDD-B2F7-06E40EC098A9}">
      <dgm:prSet/>
      <dgm:spPr/>
      <dgm:t>
        <a:bodyPr/>
        <a:lstStyle/>
        <a:p>
          <a:endParaRPr lang="ru-RU" sz="2000"/>
        </a:p>
      </dgm:t>
    </dgm:pt>
    <dgm:pt modelId="{21A06732-AC06-4661-B9F0-6465981B24CF}">
      <dgm:prSet custT="1"/>
      <dgm:spPr/>
      <dgm:t>
        <a:bodyPr/>
        <a:lstStyle/>
        <a:p>
          <a:r>
            <a:rPr lang="ru-RU" sz="3200" dirty="0" smtClean="0"/>
            <a:t>3</a:t>
          </a:r>
          <a:endParaRPr lang="ru-RU" sz="3200" dirty="0"/>
        </a:p>
      </dgm:t>
    </dgm:pt>
    <dgm:pt modelId="{3C94C174-BE97-4507-9FBE-4BAD992FE249}" type="parTrans" cxnId="{1F9443B1-D361-4E15-BE7A-B3E1B37C45D6}">
      <dgm:prSet/>
      <dgm:spPr/>
      <dgm:t>
        <a:bodyPr/>
        <a:lstStyle/>
        <a:p>
          <a:endParaRPr lang="ru-RU" sz="2000"/>
        </a:p>
      </dgm:t>
    </dgm:pt>
    <dgm:pt modelId="{69C9FCBE-14CE-49E9-BD6F-9A051F020C87}" type="sibTrans" cxnId="{1F9443B1-D361-4E15-BE7A-B3E1B37C45D6}">
      <dgm:prSet/>
      <dgm:spPr/>
      <dgm:t>
        <a:bodyPr/>
        <a:lstStyle/>
        <a:p>
          <a:endParaRPr lang="ru-RU" sz="2000"/>
        </a:p>
      </dgm:t>
    </dgm:pt>
    <dgm:pt modelId="{7108ADD4-B0CA-4755-A90C-CA4FD6757CC4}">
      <dgm:prSet custT="1"/>
      <dgm:spPr/>
      <dgm:t>
        <a:bodyPr/>
        <a:lstStyle/>
        <a:p>
          <a:pPr marL="0" marR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smtClean="0">
              <a:latin typeface="Monotype Corsiva" pitchFamily="66" charset="0"/>
            </a:rPr>
            <a:t>Формирование компетентностей в сфере познавательной деятельности.</a:t>
          </a:r>
        </a:p>
        <a:p>
          <a:pPr marL="171450" indent="0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endParaRPr lang="ru-RU" sz="2000" dirty="0"/>
        </a:p>
      </dgm:t>
    </dgm:pt>
    <dgm:pt modelId="{F051C49E-BA4F-46EC-8FC9-3639B194191C}" type="parTrans" cxnId="{78AB4728-DDB1-4497-B256-B364E9897B4E}">
      <dgm:prSet/>
      <dgm:spPr/>
      <dgm:t>
        <a:bodyPr/>
        <a:lstStyle/>
        <a:p>
          <a:endParaRPr lang="ru-RU" sz="2000"/>
        </a:p>
      </dgm:t>
    </dgm:pt>
    <dgm:pt modelId="{55717BA4-29DA-43D5-8928-80F4A1C5634F}" type="sibTrans" cxnId="{78AB4728-DDB1-4497-B256-B364E9897B4E}">
      <dgm:prSet/>
      <dgm:spPr/>
      <dgm:t>
        <a:bodyPr/>
        <a:lstStyle/>
        <a:p>
          <a:endParaRPr lang="ru-RU" sz="2000"/>
        </a:p>
      </dgm:t>
    </dgm:pt>
    <dgm:pt modelId="{556AB988-2462-441F-98BA-FE4D3DBBE721}">
      <dgm:prSet custT="1"/>
      <dgm:spPr/>
      <dgm:t>
        <a:bodyPr/>
        <a:lstStyle/>
        <a:p>
          <a:r>
            <a:rPr lang="ru-RU" sz="3200" dirty="0" smtClean="0"/>
            <a:t>4</a:t>
          </a:r>
          <a:endParaRPr lang="ru-RU" sz="3200" dirty="0"/>
        </a:p>
      </dgm:t>
    </dgm:pt>
    <dgm:pt modelId="{9BFE5C89-1A2D-4A17-9A50-4A0D4CA250A6}" type="parTrans" cxnId="{8DB7E763-08FD-467B-BB30-548BBBBEDD35}">
      <dgm:prSet/>
      <dgm:spPr/>
      <dgm:t>
        <a:bodyPr/>
        <a:lstStyle/>
        <a:p>
          <a:endParaRPr lang="ru-RU" sz="2000"/>
        </a:p>
      </dgm:t>
    </dgm:pt>
    <dgm:pt modelId="{B162E81B-0F29-47A1-89BE-751DD0617F2C}" type="sibTrans" cxnId="{8DB7E763-08FD-467B-BB30-548BBBBEDD35}">
      <dgm:prSet/>
      <dgm:spPr/>
      <dgm:t>
        <a:bodyPr/>
        <a:lstStyle/>
        <a:p>
          <a:endParaRPr lang="ru-RU" sz="2000"/>
        </a:p>
      </dgm:t>
    </dgm:pt>
    <dgm:pt modelId="{3A5D1092-E908-47F4-B78D-9C24029EFEAF}">
      <dgm:prSet custT="1"/>
      <dgm:spPr/>
      <dgm:t>
        <a:bodyPr/>
        <a:lstStyle/>
        <a:p>
          <a:r>
            <a:rPr lang="ru-RU" sz="2000" b="1" smtClean="0">
              <a:latin typeface="Monotype Corsiva" pitchFamily="66" charset="0"/>
            </a:rPr>
            <a:t>Формирование коммуникативных навыков.</a:t>
          </a:r>
          <a:endParaRPr lang="ru-RU" sz="2000"/>
        </a:p>
      </dgm:t>
    </dgm:pt>
    <dgm:pt modelId="{C89D3343-B1F2-46B3-BF01-B09B1D3DCD60}" type="parTrans" cxnId="{C8DC0E45-EE58-472A-9BA8-243D160C8D86}">
      <dgm:prSet/>
      <dgm:spPr/>
      <dgm:t>
        <a:bodyPr/>
        <a:lstStyle/>
        <a:p>
          <a:endParaRPr lang="ru-RU" sz="2000"/>
        </a:p>
      </dgm:t>
    </dgm:pt>
    <dgm:pt modelId="{C44595DB-479B-4ABE-B5B7-9C912252F41E}" type="sibTrans" cxnId="{C8DC0E45-EE58-472A-9BA8-243D160C8D86}">
      <dgm:prSet/>
      <dgm:spPr/>
      <dgm:t>
        <a:bodyPr/>
        <a:lstStyle/>
        <a:p>
          <a:endParaRPr lang="ru-RU" sz="2000"/>
        </a:p>
      </dgm:t>
    </dgm:pt>
    <dgm:pt modelId="{0E65D4A5-65D2-4534-91D0-D5BECF4E2532}">
      <dgm:prSet custT="1"/>
      <dgm:spPr/>
      <dgm:t>
        <a:bodyPr/>
        <a:lstStyle/>
        <a:p>
          <a:r>
            <a:rPr lang="ru-RU" sz="3200" dirty="0" smtClean="0"/>
            <a:t>5</a:t>
          </a:r>
          <a:endParaRPr lang="ru-RU" sz="3200" dirty="0"/>
        </a:p>
      </dgm:t>
    </dgm:pt>
    <dgm:pt modelId="{0106936C-AC77-431D-A1E8-7A320AE4E7C4}" type="parTrans" cxnId="{31F281F1-B049-4468-92DE-2F1544144EE6}">
      <dgm:prSet/>
      <dgm:spPr/>
      <dgm:t>
        <a:bodyPr/>
        <a:lstStyle/>
        <a:p>
          <a:endParaRPr lang="ru-RU" sz="2000"/>
        </a:p>
      </dgm:t>
    </dgm:pt>
    <dgm:pt modelId="{D8A6A9F0-0719-498E-902A-37FF303EEED6}" type="sibTrans" cxnId="{31F281F1-B049-4468-92DE-2F1544144EE6}">
      <dgm:prSet/>
      <dgm:spPr/>
      <dgm:t>
        <a:bodyPr/>
        <a:lstStyle/>
        <a:p>
          <a:endParaRPr lang="ru-RU" sz="2000"/>
        </a:p>
      </dgm:t>
    </dgm:pt>
    <dgm:pt modelId="{DFFB596F-705E-402D-BB05-23C814DEA27E}">
      <dgm:prSet custT="1"/>
      <dgm:spPr/>
      <dgm:t>
        <a:bodyPr/>
        <a:lstStyle/>
        <a:p>
          <a:r>
            <a:rPr lang="ru-RU" sz="2000" b="1" dirty="0" smtClean="0">
              <a:latin typeface="Monotype Corsiva" pitchFamily="66" charset="0"/>
            </a:rPr>
            <a:t>Формирование умения проведения исследовательской работы,  краткого изложения своих  мыслей.</a:t>
          </a:r>
          <a:endParaRPr lang="ru-RU" sz="2000" dirty="0"/>
        </a:p>
      </dgm:t>
    </dgm:pt>
    <dgm:pt modelId="{9CF829D7-3400-4A71-ADDE-3AE4BCD4E6A2}" type="parTrans" cxnId="{896DB175-D6D1-4581-B00A-BEA53944B36E}">
      <dgm:prSet/>
      <dgm:spPr/>
      <dgm:t>
        <a:bodyPr/>
        <a:lstStyle/>
        <a:p>
          <a:endParaRPr lang="ru-RU" sz="2000"/>
        </a:p>
      </dgm:t>
    </dgm:pt>
    <dgm:pt modelId="{9BF64EBC-5168-49E4-AF80-94F65AA40FD7}" type="sibTrans" cxnId="{896DB175-D6D1-4581-B00A-BEA53944B36E}">
      <dgm:prSet/>
      <dgm:spPr/>
      <dgm:t>
        <a:bodyPr/>
        <a:lstStyle/>
        <a:p>
          <a:endParaRPr lang="ru-RU" sz="2000"/>
        </a:p>
      </dgm:t>
    </dgm:pt>
    <dgm:pt modelId="{AFAE5916-B953-4733-AAD9-6F8F78CB9F7A}" type="pres">
      <dgm:prSet presAssocID="{D9EEFAF6-57B8-4830-86A6-298BFAA06A8A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16FBD81-612F-4C67-9D03-740B7B133B95}" type="pres">
      <dgm:prSet presAssocID="{FC925662-756B-48B4-97D7-34C9DC8CA655}" presName="linNode" presStyleCnt="0"/>
      <dgm:spPr/>
      <dgm:t>
        <a:bodyPr/>
        <a:lstStyle/>
        <a:p>
          <a:endParaRPr lang="ru-RU"/>
        </a:p>
      </dgm:t>
    </dgm:pt>
    <dgm:pt modelId="{5F85B4AA-C7A6-4312-96BA-1F328079AA05}" type="pres">
      <dgm:prSet presAssocID="{FC925662-756B-48B4-97D7-34C9DC8CA655}" presName="parentShp" presStyleLbl="node1" presStyleIdx="0" presStyleCnt="5" custScaleX="36364" custLinFactNeighborX="-578" custLinFactNeighborY="-6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3228BF-7402-4E32-BF35-6DF3002A34B0}" type="pres">
      <dgm:prSet presAssocID="{FC925662-756B-48B4-97D7-34C9DC8CA655}" presName="childShp" presStyleLbl="bg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832572-069F-4A63-86EC-71FB4B2722E6}" type="pres">
      <dgm:prSet presAssocID="{636E46E1-5F8C-4D72-B37D-0F7A2E24394B}" presName="spacing" presStyleCnt="0"/>
      <dgm:spPr/>
      <dgm:t>
        <a:bodyPr/>
        <a:lstStyle/>
        <a:p>
          <a:endParaRPr lang="ru-RU"/>
        </a:p>
      </dgm:t>
    </dgm:pt>
    <dgm:pt modelId="{AAB0BE0D-56DB-4E3D-B335-42613B261CE1}" type="pres">
      <dgm:prSet presAssocID="{5898B387-3DB6-42ED-A180-6FE2B000744C}" presName="linNode" presStyleCnt="0"/>
      <dgm:spPr/>
      <dgm:t>
        <a:bodyPr/>
        <a:lstStyle/>
        <a:p>
          <a:endParaRPr lang="ru-RU"/>
        </a:p>
      </dgm:t>
    </dgm:pt>
    <dgm:pt modelId="{851133FD-B98C-465C-A030-262E46681920}" type="pres">
      <dgm:prSet presAssocID="{5898B387-3DB6-42ED-A180-6FE2B000744C}" presName="parentShp" presStyleLbl="node1" presStyleIdx="1" presStyleCnt="5" custScaleX="363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4F5F9B-4536-49A1-8C7D-50101FF5979F}" type="pres">
      <dgm:prSet presAssocID="{5898B387-3DB6-42ED-A180-6FE2B000744C}" presName="childShp" presStyleLbl="bg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F48A42-0A6F-4814-8C45-4B8C2FA257D8}" type="pres">
      <dgm:prSet presAssocID="{1186C0DC-015D-483A-91E0-3409F05DCD3B}" presName="spacing" presStyleCnt="0"/>
      <dgm:spPr/>
      <dgm:t>
        <a:bodyPr/>
        <a:lstStyle/>
        <a:p>
          <a:endParaRPr lang="ru-RU"/>
        </a:p>
      </dgm:t>
    </dgm:pt>
    <dgm:pt modelId="{AA63F122-2D2E-4F72-A0A4-EAAA5AEEC47A}" type="pres">
      <dgm:prSet presAssocID="{21A06732-AC06-4661-B9F0-6465981B24CF}" presName="linNode" presStyleCnt="0"/>
      <dgm:spPr/>
      <dgm:t>
        <a:bodyPr/>
        <a:lstStyle/>
        <a:p>
          <a:endParaRPr lang="ru-RU"/>
        </a:p>
      </dgm:t>
    </dgm:pt>
    <dgm:pt modelId="{C5F4DC5A-D311-43EB-9DCC-190690C85D64}" type="pres">
      <dgm:prSet presAssocID="{21A06732-AC06-4661-B9F0-6465981B24CF}" presName="parentShp" presStyleLbl="node1" presStyleIdx="2" presStyleCnt="5" custScaleX="363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BB89E9-A4EA-46B5-9589-C11D9D42F918}" type="pres">
      <dgm:prSet presAssocID="{21A06732-AC06-4661-B9F0-6465981B24CF}" presName="childShp" presStyleLbl="bg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B7B1EF-BE35-4BA9-AD0D-015E33FD696B}" type="pres">
      <dgm:prSet presAssocID="{69C9FCBE-14CE-49E9-BD6F-9A051F020C87}" presName="spacing" presStyleCnt="0"/>
      <dgm:spPr/>
      <dgm:t>
        <a:bodyPr/>
        <a:lstStyle/>
        <a:p>
          <a:endParaRPr lang="ru-RU"/>
        </a:p>
      </dgm:t>
    </dgm:pt>
    <dgm:pt modelId="{14653643-A61F-4B2E-9D3F-10E325042793}" type="pres">
      <dgm:prSet presAssocID="{556AB988-2462-441F-98BA-FE4D3DBBE721}" presName="linNode" presStyleCnt="0"/>
      <dgm:spPr/>
      <dgm:t>
        <a:bodyPr/>
        <a:lstStyle/>
        <a:p>
          <a:endParaRPr lang="ru-RU"/>
        </a:p>
      </dgm:t>
    </dgm:pt>
    <dgm:pt modelId="{036073BD-4B7F-433F-B443-B5F9221349DF}" type="pres">
      <dgm:prSet presAssocID="{556AB988-2462-441F-98BA-FE4D3DBBE721}" presName="parentShp" presStyleLbl="node1" presStyleIdx="3" presStyleCnt="5" custScaleX="363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4DB3C5-B439-4580-9A3E-45DD3B94AD82}" type="pres">
      <dgm:prSet presAssocID="{556AB988-2462-441F-98BA-FE4D3DBBE721}" presName="childShp" presStyleLbl="bg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D86298-50AA-4748-AE80-650907CD0A6C}" type="pres">
      <dgm:prSet presAssocID="{B162E81B-0F29-47A1-89BE-751DD0617F2C}" presName="spacing" presStyleCnt="0"/>
      <dgm:spPr/>
      <dgm:t>
        <a:bodyPr/>
        <a:lstStyle/>
        <a:p>
          <a:endParaRPr lang="ru-RU"/>
        </a:p>
      </dgm:t>
    </dgm:pt>
    <dgm:pt modelId="{8E19208B-4E6D-4A1D-A1C6-831AE73E9CE6}" type="pres">
      <dgm:prSet presAssocID="{0E65D4A5-65D2-4534-91D0-D5BECF4E2532}" presName="linNode" presStyleCnt="0"/>
      <dgm:spPr/>
      <dgm:t>
        <a:bodyPr/>
        <a:lstStyle/>
        <a:p>
          <a:endParaRPr lang="ru-RU"/>
        </a:p>
      </dgm:t>
    </dgm:pt>
    <dgm:pt modelId="{F78FE56A-DF00-458B-B4C0-ED0C3796C94A}" type="pres">
      <dgm:prSet presAssocID="{0E65D4A5-65D2-4534-91D0-D5BECF4E2532}" presName="parentShp" presStyleLbl="node1" presStyleIdx="4" presStyleCnt="5" custScaleX="363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D3C87B-2397-4C09-96CC-9F424CEACCC2}" type="pres">
      <dgm:prSet presAssocID="{0E65D4A5-65D2-4534-91D0-D5BECF4E2532}" presName="childShp" presStyleLbl="bg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1F281F1-B049-4468-92DE-2F1544144EE6}" srcId="{D9EEFAF6-57B8-4830-86A6-298BFAA06A8A}" destId="{0E65D4A5-65D2-4534-91D0-D5BECF4E2532}" srcOrd="4" destOrd="0" parTransId="{0106936C-AC77-431D-A1E8-7A320AE4E7C4}" sibTransId="{D8A6A9F0-0719-498E-902A-37FF303EEED6}"/>
    <dgm:cxn modelId="{1F9443B1-D361-4E15-BE7A-B3E1B37C45D6}" srcId="{D9EEFAF6-57B8-4830-86A6-298BFAA06A8A}" destId="{21A06732-AC06-4661-B9F0-6465981B24CF}" srcOrd="2" destOrd="0" parTransId="{3C94C174-BE97-4507-9FBE-4BAD992FE249}" sibTransId="{69C9FCBE-14CE-49E9-BD6F-9A051F020C87}"/>
    <dgm:cxn modelId="{967B2F21-2D1C-4620-8947-FEF7E18372E5}" type="presOf" srcId="{DFFB596F-705E-402D-BB05-23C814DEA27E}" destId="{02D3C87B-2397-4C09-96CC-9F424CEACCC2}" srcOrd="0" destOrd="0" presId="urn:microsoft.com/office/officeart/2005/8/layout/vList6"/>
    <dgm:cxn modelId="{B978E90A-0641-4C23-AAA5-2C75BF1ECB8F}" type="presOf" srcId="{5898B387-3DB6-42ED-A180-6FE2B000744C}" destId="{851133FD-B98C-465C-A030-262E46681920}" srcOrd="0" destOrd="0" presId="urn:microsoft.com/office/officeart/2005/8/layout/vList6"/>
    <dgm:cxn modelId="{896DB175-D6D1-4581-B00A-BEA53944B36E}" srcId="{0E65D4A5-65D2-4534-91D0-D5BECF4E2532}" destId="{DFFB596F-705E-402D-BB05-23C814DEA27E}" srcOrd="0" destOrd="0" parTransId="{9CF829D7-3400-4A71-ADDE-3AE4BCD4E6A2}" sibTransId="{9BF64EBC-5168-49E4-AF80-94F65AA40FD7}"/>
    <dgm:cxn modelId="{7CDA470A-CDF1-4EDD-9CF4-6DB32B390EB0}" srcId="{D9EEFAF6-57B8-4830-86A6-298BFAA06A8A}" destId="{FC925662-756B-48B4-97D7-34C9DC8CA655}" srcOrd="0" destOrd="0" parTransId="{BA05016F-6EB4-4323-983D-338EFFE82955}" sibTransId="{636E46E1-5F8C-4D72-B37D-0F7A2E24394B}"/>
    <dgm:cxn modelId="{E6DA27ED-EB2B-4B03-AF22-B4C3B5606F92}" srcId="{5898B387-3DB6-42ED-A180-6FE2B000744C}" destId="{7D2EF89E-26BC-4A28-B35F-711CE9A11349}" srcOrd="0" destOrd="0" parTransId="{8A1916D2-4067-4135-B856-AA005E8A1149}" sibTransId="{E29182FB-D387-4F83-974D-B09EEC6B10F8}"/>
    <dgm:cxn modelId="{78AB4728-DDB1-4497-B256-B364E9897B4E}" srcId="{21A06732-AC06-4661-B9F0-6465981B24CF}" destId="{7108ADD4-B0CA-4755-A90C-CA4FD6757CC4}" srcOrd="0" destOrd="0" parTransId="{F051C49E-BA4F-46EC-8FC9-3639B194191C}" sibTransId="{55717BA4-29DA-43D5-8928-80F4A1C5634F}"/>
    <dgm:cxn modelId="{C8DC0E45-EE58-472A-9BA8-243D160C8D86}" srcId="{556AB988-2462-441F-98BA-FE4D3DBBE721}" destId="{3A5D1092-E908-47F4-B78D-9C24029EFEAF}" srcOrd="0" destOrd="0" parTransId="{C89D3343-B1F2-46B3-BF01-B09B1D3DCD60}" sibTransId="{C44595DB-479B-4ABE-B5B7-9C912252F41E}"/>
    <dgm:cxn modelId="{F00E1B51-D59B-4FDD-B2F7-06E40EC098A9}" srcId="{5898B387-3DB6-42ED-A180-6FE2B000744C}" destId="{AB4844F5-9589-4EFA-877B-6A2EBAB59A70}" srcOrd="1" destOrd="0" parTransId="{5390A144-F4B3-4788-82B0-C6E7206A1738}" sibTransId="{7B9F2573-155E-4D5F-B54E-35C02D5AA5DF}"/>
    <dgm:cxn modelId="{2D9E333B-8C2A-418D-850D-9CE98EA12395}" type="presOf" srcId="{0E65D4A5-65D2-4534-91D0-D5BECF4E2532}" destId="{F78FE56A-DF00-458B-B4C0-ED0C3796C94A}" srcOrd="0" destOrd="0" presId="urn:microsoft.com/office/officeart/2005/8/layout/vList6"/>
    <dgm:cxn modelId="{8DB7E763-08FD-467B-BB30-548BBBBEDD35}" srcId="{D9EEFAF6-57B8-4830-86A6-298BFAA06A8A}" destId="{556AB988-2462-441F-98BA-FE4D3DBBE721}" srcOrd="3" destOrd="0" parTransId="{9BFE5C89-1A2D-4A17-9A50-4A0D4CA250A6}" sibTransId="{B162E81B-0F29-47A1-89BE-751DD0617F2C}"/>
    <dgm:cxn modelId="{2BC7407A-64E1-4F94-B101-150F703CF6F7}" type="presOf" srcId="{D9EEFAF6-57B8-4830-86A6-298BFAA06A8A}" destId="{AFAE5916-B953-4733-AAD9-6F8F78CB9F7A}" srcOrd="0" destOrd="0" presId="urn:microsoft.com/office/officeart/2005/8/layout/vList6"/>
    <dgm:cxn modelId="{8BA406B8-7A9C-47D6-8211-DB5823779802}" type="presOf" srcId="{556AB988-2462-441F-98BA-FE4D3DBBE721}" destId="{036073BD-4B7F-433F-B443-B5F9221349DF}" srcOrd="0" destOrd="0" presId="urn:microsoft.com/office/officeart/2005/8/layout/vList6"/>
    <dgm:cxn modelId="{4BDC8A3A-4364-45C0-A9E5-F768D32ACB57}" type="presOf" srcId="{AB4844F5-9589-4EFA-877B-6A2EBAB59A70}" destId="{5C4F5F9B-4536-49A1-8C7D-50101FF5979F}" srcOrd="0" destOrd="1" presId="urn:microsoft.com/office/officeart/2005/8/layout/vList6"/>
    <dgm:cxn modelId="{BEC9CD1E-1EB0-4E16-A0A1-DEBEB5FD282C}" type="presOf" srcId="{21A06732-AC06-4661-B9F0-6465981B24CF}" destId="{C5F4DC5A-D311-43EB-9DCC-190690C85D64}" srcOrd="0" destOrd="0" presId="urn:microsoft.com/office/officeart/2005/8/layout/vList6"/>
    <dgm:cxn modelId="{E53BD87A-201D-4FEB-B1B6-71BFC5BEC59A}" srcId="{D9EEFAF6-57B8-4830-86A6-298BFAA06A8A}" destId="{5898B387-3DB6-42ED-A180-6FE2B000744C}" srcOrd="1" destOrd="0" parTransId="{AE534DB5-980A-4C15-9794-17B5F39968EB}" sibTransId="{1186C0DC-015D-483A-91E0-3409F05DCD3B}"/>
    <dgm:cxn modelId="{3BE463DA-542A-4079-923F-408744CC9836}" type="presOf" srcId="{7D2EF89E-26BC-4A28-B35F-711CE9A11349}" destId="{5C4F5F9B-4536-49A1-8C7D-50101FF5979F}" srcOrd="0" destOrd="0" presId="urn:microsoft.com/office/officeart/2005/8/layout/vList6"/>
    <dgm:cxn modelId="{05A5B4CE-600C-4C1B-93C2-BFB47CB279F9}" srcId="{FC925662-756B-48B4-97D7-34C9DC8CA655}" destId="{F5E2AE0B-BEDD-464A-8B54-3894BB1818CB}" srcOrd="0" destOrd="0" parTransId="{617E5664-E250-40AE-A545-69805EFFF583}" sibTransId="{AB34A6D9-FAD6-4CD9-9C11-84BEA95D6A15}"/>
    <dgm:cxn modelId="{E820D602-8D2C-4C78-96F1-B55862BFC4AE}" type="presOf" srcId="{FC925662-756B-48B4-97D7-34C9DC8CA655}" destId="{5F85B4AA-C7A6-4312-96BA-1F328079AA05}" srcOrd="0" destOrd="0" presId="urn:microsoft.com/office/officeart/2005/8/layout/vList6"/>
    <dgm:cxn modelId="{C5781260-CA5F-4F58-905F-55800A76E1D1}" type="presOf" srcId="{F5E2AE0B-BEDD-464A-8B54-3894BB1818CB}" destId="{B53228BF-7402-4E32-BF35-6DF3002A34B0}" srcOrd="0" destOrd="0" presId="urn:microsoft.com/office/officeart/2005/8/layout/vList6"/>
    <dgm:cxn modelId="{3EDA8510-3ADA-4855-881A-CD6F0CF2072C}" type="presOf" srcId="{3A5D1092-E908-47F4-B78D-9C24029EFEAF}" destId="{994DB3C5-B439-4580-9A3E-45DD3B94AD82}" srcOrd="0" destOrd="0" presId="urn:microsoft.com/office/officeart/2005/8/layout/vList6"/>
    <dgm:cxn modelId="{5A45647E-5968-422E-B098-B7438F3A1A20}" type="presOf" srcId="{7108ADD4-B0CA-4755-A90C-CA4FD6757CC4}" destId="{81BB89E9-A4EA-46B5-9589-C11D9D42F918}" srcOrd="0" destOrd="0" presId="urn:microsoft.com/office/officeart/2005/8/layout/vList6"/>
    <dgm:cxn modelId="{F48D71A3-1723-484D-BEE0-355B76D9DC30}" type="presParOf" srcId="{AFAE5916-B953-4733-AAD9-6F8F78CB9F7A}" destId="{F16FBD81-612F-4C67-9D03-740B7B133B95}" srcOrd="0" destOrd="0" presId="urn:microsoft.com/office/officeart/2005/8/layout/vList6"/>
    <dgm:cxn modelId="{5C908DB2-ADC0-4E53-90C4-6BC6F669E281}" type="presParOf" srcId="{F16FBD81-612F-4C67-9D03-740B7B133B95}" destId="{5F85B4AA-C7A6-4312-96BA-1F328079AA05}" srcOrd="0" destOrd="0" presId="urn:microsoft.com/office/officeart/2005/8/layout/vList6"/>
    <dgm:cxn modelId="{AC291BCB-7CB2-40DC-B355-410B4C504E67}" type="presParOf" srcId="{F16FBD81-612F-4C67-9D03-740B7B133B95}" destId="{B53228BF-7402-4E32-BF35-6DF3002A34B0}" srcOrd="1" destOrd="0" presId="urn:microsoft.com/office/officeart/2005/8/layout/vList6"/>
    <dgm:cxn modelId="{7E7EB93B-9C0F-4A43-8737-FBC78DE2DC42}" type="presParOf" srcId="{AFAE5916-B953-4733-AAD9-6F8F78CB9F7A}" destId="{EA832572-069F-4A63-86EC-71FB4B2722E6}" srcOrd="1" destOrd="0" presId="urn:microsoft.com/office/officeart/2005/8/layout/vList6"/>
    <dgm:cxn modelId="{D880C569-6D3A-4FBE-9B80-800D1CB78B8D}" type="presParOf" srcId="{AFAE5916-B953-4733-AAD9-6F8F78CB9F7A}" destId="{AAB0BE0D-56DB-4E3D-B335-42613B261CE1}" srcOrd="2" destOrd="0" presId="urn:microsoft.com/office/officeart/2005/8/layout/vList6"/>
    <dgm:cxn modelId="{A69D140B-6D17-4922-8DEB-11BE07E9AD32}" type="presParOf" srcId="{AAB0BE0D-56DB-4E3D-B335-42613B261CE1}" destId="{851133FD-B98C-465C-A030-262E46681920}" srcOrd="0" destOrd="0" presId="urn:microsoft.com/office/officeart/2005/8/layout/vList6"/>
    <dgm:cxn modelId="{B795AF3F-A4BD-4428-9929-C9EF5EEC2D42}" type="presParOf" srcId="{AAB0BE0D-56DB-4E3D-B335-42613B261CE1}" destId="{5C4F5F9B-4536-49A1-8C7D-50101FF5979F}" srcOrd="1" destOrd="0" presId="urn:microsoft.com/office/officeart/2005/8/layout/vList6"/>
    <dgm:cxn modelId="{9F96FEC4-C27F-4F9E-96AF-ACE6C9459A85}" type="presParOf" srcId="{AFAE5916-B953-4733-AAD9-6F8F78CB9F7A}" destId="{16F48A42-0A6F-4814-8C45-4B8C2FA257D8}" srcOrd="3" destOrd="0" presId="urn:microsoft.com/office/officeart/2005/8/layout/vList6"/>
    <dgm:cxn modelId="{3566E43D-24FF-4131-8FD1-BED7E5EFB056}" type="presParOf" srcId="{AFAE5916-B953-4733-AAD9-6F8F78CB9F7A}" destId="{AA63F122-2D2E-4F72-A0A4-EAAA5AEEC47A}" srcOrd="4" destOrd="0" presId="urn:microsoft.com/office/officeart/2005/8/layout/vList6"/>
    <dgm:cxn modelId="{46F1C703-311A-4A79-AA8C-917DEFD5DC59}" type="presParOf" srcId="{AA63F122-2D2E-4F72-A0A4-EAAA5AEEC47A}" destId="{C5F4DC5A-D311-43EB-9DCC-190690C85D64}" srcOrd="0" destOrd="0" presId="urn:microsoft.com/office/officeart/2005/8/layout/vList6"/>
    <dgm:cxn modelId="{BD3C10B0-60BF-42DC-9C2E-16C4FACA3C55}" type="presParOf" srcId="{AA63F122-2D2E-4F72-A0A4-EAAA5AEEC47A}" destId="{81BB89E9-A4EA-46B5-9589-C11D9D42F918}" srcOrd="1" destOrd="0" presId="urn:microsoft.com/office/officeart/2005/8/layout/vList6"/>
    <dgm:cxn modelId="{CE51253E-5E41-4703-90FA-92B7DED6600C}" type="presParOf" srcId="{AFAE5916-B953-4733-AAD9-6F8F78CB9F7A}" destId="{69B7B1EF-BE35-4BA9-AD0D-015E33FD696B}" srcOrd="5" destOrd="0" presId="urn:microsoft.com/office/officeart/2005/8/layout/vList6"/>
    <dgm:cxn modelId="{28F77D4C-15D2-4E8E-9186-A953686974EA}" type="presParOf" srcId="{AFAE5916-B953-4733-AAD9-6F8F78CB9F7A}" destId="{14653643-A61F-4B2E-9D3F-10E325042793}" srcOrd="6" destOrd="0" presId="urn:microsoft.com/office/officeart/2005/8/layout/vList6"/>
    <dgm:cxn modelId="{18792BA4-7BB7-4768-892F-648867AB113F}" type="presParOf" srcId="{14653643-A61F-4B2E-9D3F-10E325042793}" destId="{036073BD-4B7F-433F-B443-B5F9221349DF}" srcOrd="0" destOrd="0" presId="urn:microsoft.com/office/officeart/2005/8/layout/vList6"/>
    <dgm:cxn modelId="{3862F258-FD0D-4279-8B24-1F759B685176}" type="presParOf" srcId="{14653643-A61F-4B2E-9D3F-10E325042793}" destId="{994DB3C5-B439-4580-9A3E-45DD3B94AD82}" srcOrd="1" destOrd="0" presId="urn:microsoft.com/office/officeart/2005/8/layout/vList6"/>
    <dgm:cxn modelId="{65562130-E0C0-410A-AC32-8E353241BEA7}" type="presParOf" srcId="{AFAE5916-B953-4733-AAD9-6F8F78CB9F7A}" destId="{B6D86298-50AA-4748-AE80-650907CD0A6C}" srcOrd="7" destOrd="0" presId="urn:microsoft.com/office/officeart/2005/8/layout/vList6"/>
    <dgm:cxn modelId="{A072A684-6356-48A4-920A-3902E77136FE}" type="presParOf" srcId="{AFAE5916-B953-4733-AAD9-6F8F78CB9F7A}" destId="{8E19208B-4E6D-4A1D-A1C6-831AE73E9CE6}" srcOrd="8" destOrd="0" presId="urn:microsoft.com/office/officeart/2005/8/layout/vList6"/>
    <dgm:cxn modelId="{4C8EA422-AE22-4CC9-AF1F-737DA9F9E761}" type="presParOf" srcId="{8E19208B-4E6D-4A1D-A1C6-831AE73E9CE6}" destId="{F78FE56A-DF00-458B-B4C0-ED0C3796C94A}" srcOrd="0" destOrd="0" presId="urn:microsoft.com/office/officeart/2005/8/layout/vList6"/>
    <dgm:cxn modelId="{1B73E166-E1EE-4A1A-8363-BEF7DEB5CD0A}" type="presParOf" srcId="{8E19208B-4E6D-4A1D-A1C6-831AE73E9CE6}" destId="{02D3C87B-2397-4C09-96CC-9F424CEACCC2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3228BF-7402-4E32-BF35-6DF3002A34B0}">
      <dsp:nvSpPr>
        <dsp:cNvPr id="0" name=""/>
        <dsp:cNvSpPr/>
      </dsp:nvSpPr>
      <dsp:spPr>
        <a:xfrm>
          <a:off x="2143145" y="1953"/>
          <a:ext cx="4714908" cy="1057617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40050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latin typeface="Monotype Corsiva" pitchFamily="66" charset="0"/>
            </a:rPr>
            <a:t>Развитие образного мышления, воображения, способности воспринимать произведения различных видов искусства.</a:t>
          </a:r>
          <a:endParaRPr lang="ru-RU" sz="2000" kern="1200" dirty="0"/>
        </a:p>
      </dsp:txBody>
      <dsp:txXfrm>
        <a:off x="2143145" y="134155"/>
        <a:ext cx="4318302" cy="793213"/>
      </dsp:txXfrm>
    </dsp:sp>
    <dsp:sp modelId="{5F85B4AA-C7A6-4312-96BA-1F328079AA05}">
      <dsp:nvSpPr>
        <dsp:cNvPr id="0" name=""/>
        <dsp:cNvSpPr/>
      </dsp:nvSpPr>
      <dsp:spPr>
        <a:xfrm>
          <a:off x="972874" y="0"/>
          <a:ext cx="1143019" cy="105761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1</a:t>
          </a:r>
          <a:endParaRPr lang="ru-RU" sz="3200" kern="1200" dirty="0"/>
        </a:p>
      </dsp:txBody>
      <dsp:txXfrm>
        <a:off x="1024503" y="51629"/>
        <a:ext cx="1039761" cy="954359"/>
      </dsp:txXfrm>
    </dsp:sp>
    <dsp:sp modelId="{5C4F5F9B-4536-49A1-8C7D-50101FF5979F}">
      <dsp:nvSpPr>
        <dsp:cNvPr id="0" name=""/>
        <dsp:cNvSpPr/>
      </dsp:nvSpPr>
      <dsp:spPr>
        <a:xfrm>
          <a:off x="2143145" y="1165332"/>
          <a:ext cx="4714908" cy="1057617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1256455"/>
            <a:satOff val="-1094"/>
            <a:lumOff val="-1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40050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smtClean="0">
              <a:latin typeface="Monotype Corsiva" pitchFamily="66" charset="0"/>
            </a:rPr>
            <a:t>Воспитание любви к поэтическому слову, формирование интереса детей к классическому искусству.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/>
        </a:p>
      </dsp:txBody>
      <dsp:txXfrm>
        <a:off x="2143145" y="1297534"/>
        <a:ext cx="4318302" cy="793213"/>
      </dsp:txXfrm>
    </dsp:sp>
    <dsp:sp modelId="{851133FD-B98C-465C-A030-262E46681920}">
      <dsp:nvSpPr>
        <dsp:cNvPr id="0" name=""/>
        <dsp:cNvSpPr/>
      </dsp:nvSpPr>
      <dsp:spPr>
        <a:xfrm>
          <a:off x="1000126" y="1165332"/>
          <a:ext cx="1143019" cy="1057617"/>
        </a:xfrm>
        <a:prstGeom prst="roundRect">
          <a:avLst/>
        </a:prstGeom>
        <a:solidFill>
          <a:schemeClr val="accent2">
            <a:hueOff val="1170380"/>
            <a:satOff val="-1460"/>
            <a:lumOff val="343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2</a:t>
          </a:r>
          <a:endParaRPr lang="ru-RU" sz="3200" kern="1200" dirty="0"/>
        </a:p>
      </dsp:txBody>
      <dsp:txXfrm>
        <a:off x="1051755" y="1216961"/>
        <a:ext cx="1039761" cy="954359"/>
      </dsp:txXfrm>
    </dsp:sp>
    <dsp:sp modelId="{81BB89E9-A4EA-46B5-9589-C11D9D42F918}">
      <dsp:nvSpPr>
        <dsp:cNvPr id="0" name=""/>
        <dsp:cNvSpPr/>
      </dsp:nvSpPr>
      <dsp:spPr>
        <a:xfrm>
          <a:off x="2143145" y="2328711"/>
          <a:ext cx="4714908" cy="1057617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2512910"/>
            <a:satOff val="-2189"/>
            <a:lumOff val="-3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40050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2000" b="1" kern="1200" smtClean="0">
              <a:latin typeface="Monotype Corsiva" pitchFamily="66" charset="0"/>
            </a:rPr>
            <a:t>Формирование компетентностей в сфере познавательной деятельности.</a:t>
          </a:r>
        </a:p>
        <a:p>
          <a:pPr marL="171450" lvl="1" indent="0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/>
        </a:p>
      </dsp:txBody>
      <dsp:txXfrm>
        <a:off x="2143145" y="2460913"/>
        <a:ext cx="4318302" cy="793213"/>
      </dsp:txXfrm>
    </dsp:sp>
    <dsp:sp modelId="{C5F4DC5A-D311-43EB-9DCC-190690C85D64}">
      <dsp:nvSpPr>
        <dsp:cNvPr id="0" name=""/>
        <dsp:cNvSpPr/>
      </dsp:nvSpPr>
      <dsp:spPr>
        <a:xfrm>
          <a:off x="1000126" y="2328711"/>
          <a:ext cx="1143019" cy="1057617"/>
        </a:xfrm>
        <a:prstGeom prst="roundRect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3</a:t>
          </a:r>
          <a:endParaRPr lang="ru-RU" sz="3200" kern="1200" dirty="0"/>
        </a:p>
      </dsp:txBody>
      <dsp:txXfrm>
        <a:off x="1051755" y="2380340"/>
        <a:ext cx="1039761" cy="954359"/>
      </dsp:txXfrm>
    </dsp:sp>
    <dsp:sp modelId="{994DB3C5-B439-4580-9A3E-45DD3B94AD82}">
      <dsp:nvSpPr>
        <dsp:cNvPr id="0" name=""/>
        <dsp:cNvSpPr/>
      </dsp:nvSpPr>
      <dsp:spPr>
        <a:xfrm>
          <a:off x="2143145" y="3492090"/>
          <a:ext cx="4714908" cy="1057617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3769366"/>
            <a:satOff val="-3283"/>
            <a:lumOff val="-4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40050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smtClean="0">
              <a:latin typeface="Monotype Corsiva" pitchFamily="66" charset="0"/>
            </a:rPr>
            <a:t>Формирование коммуникативных навыков.</a:t>
          </a:r>
          <a:endParaRPr lang="ru-RU" sz="2000" kern="1200"/>
        </a:p>
      </dsp:txBody>
      <dsp:txXfrm>
        <a:off x="2143145" y="3624292"/>
        <a:ext cx="4318302" cy="793213"/>
      </dsp:txXfrm>
    </dsp:sp>
    <dsp:sp modelId="{036073BD-4B7F-433F-B443-B5F9221349DF}">
      <dsp:nvSpPr>
        <dsp:cNvPr id="0" name=""/>
        <dsp:cNvSpPr/>
      </dsp:nvSpPr>
      <dsp:spPr>
        <a:xfrm>
          <a:off x="1000126" y="3492090"/>
          <a:ext cx="1143019" cy="1057617"/>
        </a:xfrm>
        <a:prstGeom prst="roundRect">
          <a:avLst/>
        </a:prstGeom>
        <a:solidFill>
          <a:schemeClr val="accent2">
            <a:hueOff val="3511139"/>
            <a:satOff val="-4379"/>
            <a:lumOff val="103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4</a:t>
          </a:r>
          <a:endParaRPr lang="ru-RU" sz="3200" kern="1200" dirty="0"/>
        </a:p>
      </dsp:txBody>
      <dsp:txXfrm>
        <a:off x="1051755" y="3543719"/>
        <a:ext cx="1039761" cy="954359"/>
      </dsp:txXfrm>
    </dsp:sp>
    <dsp:sp modelId="{02D3C87B-2397-4C09-96CC-9F424CEACCC2}">
      <dsp:nvSpPr>
        <dsp:cNvPr id="0" name=""/>
        <dsp:cNvSpPr/>
      </dsp:nvSpPr>
      <dsp:spPr>
        <a:xfrm>
          <a:off x="2143145" y="4655469"/>
          <a:ext cx="4714908" cy="1057617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5025821"/>
            <a:satOff val="-4378"/>
            <a:lumOff val="-6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40050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latin typeface="Monotype Corsiva" pitchFamily="66" charset="0"/>
            </a:rPr>
            <a:t>Формирование умения проведения исследовательской работы,  краткого изложения своих  мыслей.</a:t>
          </a:r>
          <a:endParaRPr lang="ru-RU" sz="2000" kern="1200" dirty="0"/>
        </a:p>
      </dsp:txBody>
      <dsp:txXfrm>
        <a:off x="2143145" y="4787671"/>
        <a:ext cx="4318302" cy="793213"/>
      </dsp:txXfrm>
    </dsp:sp>
    <dsp:sp modelId="{F78FE56A-DF00-458B-B4C0-ED0C3796C94A}">
      <dsp:nvSpPr>
        <dsp:cNvPr id="0" name=""/>
        <dsp:cNvSpPr/>
      </dsp:nvSpPr>
      <dsp:spPr>
        <a:xfrm>
          <a:off x="1000126" y="4655469"/>
          <a:ext cx="1143019" cy="1057617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5</a:t>
          </a:r>
          <a:endParaRPr lang="ru-RU" sz="3200" kern="1200" dirty="0"/>
        </a:p>
      </dsp:txBody>
      <dsp:txXfrm>
        <a:off x="1051755" y="4707098"/>
        <a:ext cx="1039761" cy="9543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F4A7675-C9E5-42DD-9905-311FA0C2F2A7}" type="datetimeFigureOut">
              <a:rPr lang="ru-RU"/>
              <a:pPr>
                <a:defRPr/>
              </a:pPr>
              <a:t>19.06.2023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C1C42ED-DCF5-4811-A66E-E796B11417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33713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FB2ABE9-642F-4D82-8769-FC57348E4161}" type="slidenum">
              <a:rPr lang="ru-RU" smtClean="0"/>
              <a:pPr eaLnBrk="1" hangingPunct="1"/>
              <a:t>17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285860"/>
            <a:ext cx="3786214" cy="1470025"/>
          </a:xfrm>
          <a:ln>
            <a:solidFill>
              <a:srgbClr val="FFC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none"/>
        </p:style>
        <p:txBody>
          <a:bodyPr/>
          <a:lstStyle>
            <a:lvl1pPr>
              <a:defRPr>
                <a:solidFill>
                  <a:srgbClr val="6633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4286256"/>
            <a:ext cx="3057524" cy="1214446"/>
          </a:xfrm>
          <a:ln>
            <a:solidFill>
              <a:srgbClr val="FFC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none"/>
        </p:style>
        <p:txBody>
          <a:bodyPr/>
          <a:lstStyle>
            <a:lvl1pPr marL="0" indent="0" algn="ctr">
              <a:buNone/>
              <a:defRPr>
                <a:solidFill>
                  <a:srgbClr val="6633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55E5BE-169B-40EA-8E8A-418FAB4608C2}" type="datetimeFigureOut">
              <a:rPr lang="ru-RU"/>
              <a:pPr>
                <a:defRPr/>
              </a:pPr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8EBFF-1FCB-4757-BEE2-6724F37094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7682958"/>
      </p:ext>
    </p:extLst>
  </p:cSld>
  <p:clrMapOvr>
    <a:masterClrMapping/>
  </p:clrMapOvr>
  <p:transition spd="slow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9E2A05-93E5-4187-99F9-AA589B1612FB}" type="datetimeFigureOut">
              <a:rPr lang="ru-RU"/>
              <a:pPr>
                <a:defRPr/>
              </a:pPr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21FD3-9644-4161-B0CC-02EE47AEE8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1116344"/>
      </p:ext>
    </p:extLst>
  </p:cSld>
  <p:clrMapOvr>
    <a:masterClrMapping/>
  </p:clrMapOvr>
  <p:transition spd="slow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36AC33-05EC-42AC-B047-CB38BA2AD971}" type="datetimeFigureOut">
              <a:rPr lang="ru-RU"/>
              <a:pPr>
                <a:defRPr/>
              </a:pPr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F9666-E441-4AFE-B74E-97C03D499D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9870390"/>
      </p:ext>
    </p:extLst>
  </p:cSld>
  <p:clrMapOvr>
    <a:masterClrMapping/>
  </p:clrMapOvr>
  <p:transition spd="slow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7F404-3BD2-42BB-A6DB-B9553C7601BE}" type="datetimeFigureOut">
              <a:rPr lang="ru-RU"/>
              <a:pPr>
                <a:defRPr/>
              </a:pPr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2BEE7B-6787-45B5-AD2D-1D6007DBC0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4066565"/>
      </p:ext>
    </p:extLst>
  </p:cSld>
  <p:clrMapOvr>
    <a:masterClrMapping/>
  </p:clrMapOvr>
  <p:transition spd="slow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A472E0-9F5E-4BAC-90B3-0BE8EA1DFDBC}" type="datetimeFigureOut">
              <a:rPr lang="ru-RU"/>
              <a:pPr>
                <a:defRPr/>
              </a:pPr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DCCC6-6705-4B34-B388-94D95C37D1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1788425"/>
      </p:ext>
    </p:extLst>
  </p:cSld>
  <p:clrMapOvr>
    <a:masterClrMapping/>
  </p:clrMapOvr>
  <p:transition spd="slow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F17E49-13BF-4958-9052-F91A06CEBE36}" type="datetimeFigureOut">
              <a:rPr lang="ru-RU"/>
              <a:pPr>
                <a:defRPr/>
              </a:pPr>
              <a:t>19.06.2023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0F458-373E-4DD0-BE4C-9DCA8B532C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4106057"/>
      </p:ext>
    </p:extLst>
  </p:cSld>
  <p:clrMapOvr>
    <a:masterClrMapping/>
  </p:clrMapOvr>
  <p:transition spd="slow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0BF39D-C6A3-41D7-B3C7-887E18200321}" type="datetimeFigureOut">
              <a:rPr lang="ru-RU"/>
              <a:pPr>
                <a:defRPr/>
              </a:pPr>
              <a:t>19.06.2023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6DBD8C-A21B-453C-AD0D-D8F8B975B4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0412117"/>
      </p:ext>
    </p:extLst>
  </p:cSld>
  <p:clrMapOvr>
    <a:masterClrMapping/>
  </p:clrMapOvr>
  <p:transition spd="slow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9674D7-5D22-4418-AC4D-6860B6F9A889}" type="datetimeFigureOut">
              <a:rPr lang="ru-RU"/>
              <a:pPr>
                <a:defRPr/>
              </a:pPr>
              <a:t>19.06.2023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D1C43-A8A4-4479-B3F5-B6687A8DDD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8526819"/>
      </p:ext>
    </p:extLst>
  </p:cSld>
  <p:clrMapOvr>
    <a:masterClrMapping/>
  </p:clrMapOvr>
  <p:transition spd="slow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243D3D-0430-46C5-92D7-D16F850F9645}" type="datetimeFigureOut">
              <a:rPr lang="ru-RU"/>
              <a:pPr>
                <a:defRPr/>
              </a:pPr>
              <a:t>19.06.2023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46E4E-2AA1-418B-A73B-9C40DE379F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4233381"/>
      </p:ext>
    </p:extLst>
  </p:cSld>
  <p:clrMapOvr>
    <a:masterClrMapping/>
  </p:clrMapOvr>
  <p:transition spd="slow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4AB2E-B704-44CA-A97F-880C3E167A7A}" type="datetimeFigureOut">
              <a:rPr lang="ru-RU"/>
              <a:pPr>
                <a:defRPr/>
              </a:pPr>
              <a:t>19.06.2023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26C62D-B709-40F1-99E7-9298DB7446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6899233"/>
      </p:ext>
    </p:extLst>
  </p:cSld>
  <p:clrMapOvr>
    <a:masterClrMapping/>
  </p:clrMapOvr>
  <p:transition spd="slow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A22324-20EA-4DC4-AB9D-29FDF98A00D2}" type="datetimeFigureOut">
              <a:rPr lang="ru-RU"/>
              <a:pPr>
                <a:defRPr/>
              </a:pPr>
              <a:t>19.06.2023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59371-C691-46C5-8EDE-781FCB7588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6932972"/>
      </p:ext>
    </p:extLst>
  </p:cSld>
  <p:clrMapOvr>
    <a:masterClrMapping/>
  </p:clrMapOvr>
  <p:transition spd="slow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25" y="0"/>
            <a:ext cx="7229475" cy="7858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928688" y="1071563"/>
            <a:ext cx="7215187" cy="550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305A81-A054-4E9C-BBFF-55F0E2339B52}" type="datetimeFigureOut">
              <a:rPr lang="ru-RU"/>
              <a:pPr>
                <a:defRPr/>
              </a:pPr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654F142-492F-4C95-ABDF-2D938B9143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1" r:id="rId1"/>
    <p:sldLayoutId id="2147484040" r:id="rId2"/>
    <p:sldLayoutId id="2147484039" r:id="rId3"/>
    <p:sldLayoutId id="2147484038" r:id="rId4"/>
    <p:sldLayoutId id="2147484037" r:id="rId5"/>
    <p:sldLayoutId id="2147484036" r:id="rId6"/>
    <p:sldLayoutId id="2147484035" r:id="rId7"/>
    <p:sldLayoutId id="2147484034" r:id="rId8"/>
    <p:sldLayoutId id="2147484033" r:id="rId9"/>
    <p:sldLayoutId id="2147484032" r:id="rId10"/>
    <p:sldLayoutId id="2147484031" r:id="rId11"/>
  </p:sldLayoutIdLst>
  <p:transition spd="slow">
    <p:circl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 spc="150">
          <a:ln w="11430"/>
          <a:solidFill>
            <a:srgbClr val="F8F8F8"/>
          </a:solidFill>
          <a:effectLst>
            <a:outerShdw blurRad="25400" algn="tl" rotWithShape="0">
              <a:srgbClr val="000000">
                <a:alpha val="43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8F8F8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8F8F8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8F8F8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8F8F8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8F8F8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8F8F8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8F8F8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8F8F8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5"/>
          <p:cNvSpPr txBox="1">
            <a:spLocks noChangeArrowheads="1"/>
          </p:cNvSpPr>
          <p:nvPr/>
        </p:nvSpPr>
        <p:spPr bwMode="auto">
          <a:xfrm>
            <a:off x="4932040" y="1769248"/>
            <a:ext cx="264318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ru-RU" sz="36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Mangal" pitchFamily="2" charset="0"/>
              </a:rPr>
              <a:t>Учебный проект</a:t>
            </a:r>
          </a:p>
        </p:txBody>
      </p:sp>
      <p:sp>
        <p:nvSpPr>
          <p:cNvPr id="3075" name="Прямоугольник 5"/>
          <p:cNvSpPr>
            <a:spLocks noChangeArrowheads="1"/>
          </p:cNvSpPr>
          <p:nvPr/>
        </p:nvSpPr>
        <p:spPr bwMode="auto">
          <a:xfrm>
            <a:off x="5106988" y="2738438"/>
            <a:ext cx="2716212" cy="337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  <a:buClr>
                <a:srgbClr val="B9640F"/>
              </a:buClr>
            </a:pPr>
            <a:r>
              <a:rPr lang="ru-RU" sz="2400" b="1">
                <a:solidFill>
                  <a:srgbClr val="432003"/>
                </a:solidFill>
                <a:latin typeface="Monotype Corsiva" pitchFamily="66" charset="0"/>
              </a:rPr>
              <a:t>Выполнили:                     </a:t>
            </a:r>
            <a:r>
              <a:rPr lang="ru-RU" sz="2400">
                <a:solidFill>
                  <a:srgbClr val="432003"/>
                </a:solidFill>
                <a:latin typeface="Monotype Corsiva" pitchFamily="66" charset="0"/>
              </a:rPr>
              <a:t>ученики </a:t>
            </a:r>
            <a:r>
              <a:rPr lang="en-US" sz="2400">
                <a:solidFill>
                  <a:srgbClr val="432003"/>
                </a:solidFill>
                <a:latin typeface="Monotype Corsiva" pitchFamily="66" charset="0"/>
              </a:rPr>
              <a:t> 6</a:t>
            </a:r>
            <a:r>
              <a:rPr lang="ru-RU" sz="2400">
                <a:solidFill>
                  <a:srgbClr val="432003"/>
                </a:solidFill>
                <a:latin typeface="Monotype Corsiva" pitchFamily="66" charset="0"/>
              </a:rPr>
              <a:t>-7 класса                </a:t>
            </a:r>
            <a:r>
              <a:rPr lang="ru-RU" sz="2400" b="1">
                <a:solidFill>
                  <a:srgbClr val="432003"/>
                </a:solidFill>
                <a:latin typeface="Monotype Corsiva" pitchFamily="66" charset="0"/>
              </a:rPr>
              <a:t>Руководитель:                </a:t>
            </a:r>
            <a:r>
              <a:rPr lang="ru-RU" sz="2400">
                <a:solidFill>
                  <a:srgbClr val="432003"/>
                </a:solidFill>
                <a:latin typeface="Monotype Corsiva" pitchFamily="66" charset="0"/>
              </a:rPr>
              <a:t>учитель русского языка и литературы              Андрианова А.А.</a:t>
            </a:r>
          </a:p>
        </p:txBody>
      </p:sp>
      <p:sp>
        <p:nvSpPr>
          <p:cNvPr id="3076" name="Прямоугольник 6"/>
          <p:cNvSpPr>
            <a:spLocks noChangeArrowheads="1"/>
          </p:cNvSpPr>
          <p:nvPr/>
        </p:nvSpPr>
        <p:spPr bwMode="auto">
          <a:xfrm>
            <a:off x="3816350" y="6242050"/>
            <a:ext cx="13763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buClr>
                <a:srgbClr val="B9640F"/>
              </a:buClr>
            </a:pPr>
            <a:r>
              <a:rPr lang="ru-RU" sz="2000" b="1">
                <a:solidFill>
                  <a:srgbClr val="432003"/>
                </a:solidFill>
                <a:latin typeface="Monotype Corsiva" pitchFamily="66" charset="0"/>
              </a:rPr>
              <a:t>Июнь 2019г.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835696" y="980728"/>
            <a:ext cx="5461753" cy="1200329"/>
          </a:xfrm>
          <a:prstGeom prst="rect">
            <a:avLst/>
          </a:prstGeom>
        </p:spPr>
        <p:txBody>
          <a:bodyPr spcFirstLastPara="1" wrap="none">
            <a:prstTxWarp prst="textArchUp">
              <a:avLst/>
            </a:prstTxWarp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7200" b="1" dirty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Mangal" pitchFamily="2"/>
              </a:rPr>
              <a:t>«Мой Пушкин»</a:t>
            </a:r>
          </a:p>
        </p:txBody>
      </p:sp>
      <p:sp>
        <p:nvSpPr>
          <p:cNvPr id="3078" name="TextBox 8"/>
          <p:cNvSpPr txBox="1">
            <a:spLocks noChangeArrowheads="1"/>
          </p:cNvSpPr>
          <p:nvPr/>
        </p:nvSpPr>
        <p:spPr bwMode="auto">
          <a:xfrm>
            <a:off x="2195513" y="193675"/>
            <a:ext cx="721518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800">
                <a:solidFill>
                  <a:srgbClr val="432003"/>
                </a:solidFill>
                <a:latin typeface="Monotype Corsiva" pitchFamily="66" charset="0"/>
              </a:rPr>
              <a:t>МОУ  «Красавская ООШ» </a:t>
            </a:r>
          </a:p>
        </p:txBody>
      </p:sp>
      <p:pic>
        <p:nvPicPr>
          <p:cNvPr id="3079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7113" y="1946275"/>
            <a:ext cx="3379787" cy="420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-6557"/>
            <a:ext cx="7423827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4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  <a:cs typeface="Mangal" pitchFamily="2"/>
              </a:rPr>
              <a:t>Реализация плана действий</a:t>
            </a:r>
            <a:endParaRPr lang="ru-RU" sz="4800" b="1" dirty="0">
              <a:ln w="19050">
                <a:solidFill>
                  <a:schemeClr val="accent5"/>
                </a:solidFill>
              </a:ln>
              <a:solidFill>
                <a:srgbClr val="FFC000"/>
              </a:solidFill>
              <a:latin typeface="Monotype Corsiva" pitchFamily="66" charset="0"/>
              <a:cs typeface="Mangal" pitchFamily="2"/>
            </a:endParaRPr>
          </a:p>
        </p:txBody>
      </p:sp>
      <p:graphicFrame>
        <p:nvGraphicFramePr>
          <p:cNvPr id="3" name="Group 181"/>
          <p:cNvGraphicFramePr>
            <a:graphicFrameLocks noGrp="1"/>
          </p:cNvGraphicFramePr>
          <p:nvPr/>
        </p:nvGraphicFramePr>
        <p:xfrm>
          <a:off x="900113" y="823913"/>
          <a:ext cx="7958137" cy="5768975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3867155"/>
                <a:gridCol w="1864988"/>
                <a:gridCol w="841354"/>
                <a:gridCol w="1384640"/>
              </a:tblGrid>
              <a:tr h="51817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Действие 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L="91446" marR="91446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Ответственные 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L="91446" marR="91446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Сроки 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L="91446" marR="91446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Отметка о выполнении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L="91446" marR="91446" marT="45722" marB="45722" horzOverflow="overflow"/>
                </a:tc>
              </a:tr>
              <a:tr h="426733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ym typeface="Wingdings"/>
                        </a:rPr>
                        <a:t>У</a:t>
                      </a:r>
                      <a:r>
                        <a:rPr kumimoji="0" lang="ru-RU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становочное занятие по определению целей, задач проектной работы.</a:t>
                      </a:r>
                      <a:endParaRPr lang="ru-RU" sz="100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 marL="91446" marR="91446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Учитель литературы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6 класс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L="91446" marR="91446" marT="45722" marB="45722" horzOverflow="overflow"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1урок</a:t>
                      </a:r>
                      <a:endParaRPr lang="ru-RU" sz="100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 marL="91446" marR="91446" marT="45722" marB="45722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kern="1200" dirty="0" smtClean="0">
                          <a:sym typeface="Webdings"/>
                        </a:rPr>
                        <a:t></a:t>
                      </a:r>
                      <a:endParaRPr lang="ru-RU" sz="1200" dirty="0"/>
                    </a:p>
                  </a:txBody>
                  <a:tcPr marL="91446" marR="91446" marT="45722" marB="45722" horzOverflow="overflow"/>
                </a:tc>
              </a:tr>
              <a:tr h="457214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ym typeface="Wingdings"/>
                        </a:rPr>
                        <a:t>Ф</a:t>
                      </a:r>
                      <a:r>
                        <a:rPr kumimoji="0" lang="ru-RU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ормирование проектных групп, распределение задач между членами группы</a:t>
                      </a:r>
                      <a:endParaRPr lang="ru-RU" sz="100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 marL="91446" marR="91446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Все ребята класса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L="91446" marR="91446" marT="45722" marB="45722" horzOverflow="overflow"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1 день</a:t>
                      </a:r>
                      <a:endParaRPr lang="ru-RU" sz="100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 marL="91446" marR="91446" marT="45722" marB="45722" horzOverflow="overflow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kern="1200" dirty="0" smtClean="0">
                          <a:sym typeface="Webdings"/>
                        </a:rPr>
                        <a:t></a:t>
                      </a:r>
                      <a:endParaRPr lang="ru-RU" sz="1200" dirty="0" smtClean="0"/>
                    </a:p>
                    <a:p>
                      <a:pPr algn="ctr"/>
                      <a:endParaRPr lang="ru-RU" sz="1200" dirty="0"/>
                    </a:p>
                  </a:txBody>
                  <a:tcPr marL="91446" marR="91446" marT="45722" marB="45722" horzOverflow="overflow"/>
                </a:tc>
              </a:tr>
              <a:tr h="521543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ym typeface="Wingdings"/>
                        </a:rPr>
                        <a:t>У</a:t>
                      </a:r>
                      <a:r>
                        <a:rPr kumimoji="0" lang="ru-RU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тверждение индивидуальных планов работы. </a:t>
                      </a:r>
                      <a:endParaRPr lang="ru-RU" sz="100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 marL="91446" marR="91446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ru-RU" sz="10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Учитель литературы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ru-RU" sz="1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 marL="91446" marR="91446" marT="45722" marB="45722" horzOverflow="overflow"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1 день</a:t>
                      </a:r>
                      <a:endParaRPr lang="ru-RU" sz="100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 marL="91446" marR="91446" marT="45722" marB="45722" horzOverflow="overflow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kern="1200" dirty="0" smtClean="0">
                          <a:sym typeface="Webdings"/>
                        </a:rPr>
                        <a:t></a:t>
                      </a:r>
                      <a:endParaRPr lang="ru-RU" sz="1200" dirty="0" smtClean="0"/>
                    </a:p>
                    <a:p>
                      <a:pPr algn="ctr"/>
                      <a:endParaRPr lang="ru-RU" sz="1200" dirty="0"/>
                    </a:p>
                  </a:txBody>
                  <a:tcPr marL="91446" marR="91446" marT="45722" marB="45722" horzOverflow="overflow"/>
                </a:tc>
              </a:tr>
              <a:tr h="457214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ym typeface="Wingdings"/>
                        </a:rPr>
                        <a:t>У</a:t>
                      </a:r>
                      <a:r>
                        <a:rPr lang="ru-RU" sz="1000" dirty="0" smtClean="0"/>
                        <a:t>становление процедуры и критериев оценки проектов. </a:t>
                      </a:r>
                      <a:endParaRPr lang="ru-RU" sz="100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 marL="91446" marR="91446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Учитель литературы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ru-RU" sz="1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 marL="91446" marR="91446" marT="45722" marB="45722" horzOverflow="overflow"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1 день</a:t>
                      </a:r>
                      <a:endParaRPr lang="ru-RU" sz="100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 marL="91446" marR="91446" marT="45722" marB="45722" horzOverflow="overflow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kern="1200" dirty="0" smtClean="0">
                          <a:sym typeface="Webdings"/>
                        </a:rPr>
                        <a:t></a:t>
                      </a:r>
                      <a:endParaRPr lang="ru-RU" sz="1200" dirty="0" smtClean="0"/>
                    </a:p>
                    <a:p>
                      <a:pPr algn="ctr"/>
                      <a:endParaRPr lang="ru-RU" sz="1200" dirty="0"/>
                    </a:p>
                  </a:txBody>
                  <a:tcPr marL="91446" marR="91446" marT="45722" marB="45722" horzOverflow="overflow"/>
                </a:tc>
              </a:tr>
              <a:tr h="457214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ym typeface="Wingdings"/>
                        </a:rPr>
                        <a:t>С</a:t>
                      </a:r>
                      <a:r>
                        <a:rPr kumimoji="0" lang="ru-RU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бор и систематизация материалов. </a:t>
                      </a:r>
                      <a:endParaRPr lang="ru-RU" sz="100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 marL="91446" marR="91446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Все ребята класса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L="91446" marR="91446" marT="45722" marB="45722" horzOverflow="overflow"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3 дня</a:t>
                      </a:r>
                      <a:endParaRPr lang="ru-RU" sz="100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 marL="91446" marR="91446" marT="45722" marB="45722" horzOverflow="overflow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kern="1200" dirty="0" smtClean="0">
                          <a:sym typeface="Webdings"/>
                        </a:rPr>
                        <a:t></a:t>
                      </a:r>
                      <a:endParaRPr lang="ru-RU" sz="1200" dirty="0" smtClean="0"/>
                    </a:p>
                    <a:p>
                      <a:pPr algn="ctr"/>
                      <a:endParaRPr lang="ru-RU" sz="1200" dirty="0"/>
                    </a:p>
                  </a:txBody>
                  <a:tcPr marL="91446" marR="91446" marT="45722" marB="45722" horzOverflow="overflow"/>
                </a:tc>
              </a:tr>
              <a:tr h="492423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ym typeface="Wingdings"/>
                        </a:rPr>
                        <a:t>П</a:t>
                      </a:r>
                      <a:r>
                        <a:rPr kumimoji="0" lang="ru-RU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ромежуточные отчеты учащихся, обсуждение альтернатив, возникающих в ходе выполнения проекта. </a:t>
                      </a:r>
                      <a:endParaRPr lang="ru-RU" sz="100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 marL="91446" marR="91446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Все ребята класса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L="91446" marR="91446" marT="45722" marB="45722" horzOverflow="overflow"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1 день</a:t>
                      </a:r>
                      <a:endParaRPr lang="ru-RU" sz="100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 marL="91446" marR="91446" marT="45722" marB="45722" horzOverflow="overflow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kern="1200" dirty="0" smtClean="0">
                          <a:sym typeface="Webdings"/>
                        </a:rPr>
                        <a:t></a:t>
                      </a:r>
                      <a:endParaRPr lang="ru-RU" sz="1200" dirty="0" smtClean="0"/>
                    </a:p>
                    <a:p>
                      <a:pPr algn="ctr"/>
                      <a:endParaRPr lang="ru-RU" sz="1200" dirty="0"/>
                    </a:p>
                  </a:txBody>
                  <a:tcPr marL="91446" marR="91446" marT="45722" marB="45722" horzOverflow="overflow"/>
                </a:tc>
              </a:tr>
              <a:tr h="609604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ym typeface="Wingdings"/>
                        </a:rPr>
                        <a:t>И</a:t>
                      </a:r>
                      <a:r>
                        <a:rPr kumimoji="0" lang="ru-RU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ндивидуальные и групповые консультации по содержанию проекта, помощь в систематизации и обобщении материалов. </a:t>
                      </a:r>
                      <a:endParaRPr lang="ru-RU" sz="100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 marL="91446" marR="91446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ru-RU" sz="10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Учитель литературы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dirty="0" smtClean="0"/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L="91446" marR="91446" marT="45722" marB="45722" horzOverflow="overflow"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В течение всей</a:t>
                      </a:r>
                      <a:r>
                        <a:rPr lang="ru-RU" sz="1000" baseline="0" dirty="0" smtClean="0"/>
                        <a:t> работы</a:t>
                      </a:r>
                      <a:endParaRPr lang="ru-RU" sz="100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 marL="91446" marR="91446" marT="45722" marB="45722" horzOverflow="overflow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kern="1200" dirty="0" smtClean="0">
                          <a:sym typeface="Webdings"/>
                        </a:rPr>
                        <a:t></a:t>
                      </a:r>
                      <a:endParaRPr lang="ru-RU" sz="1200" dirty="0" smtClean="0"/>
                    </a:p>
                    <a:p>
                      <a:pPr algn="ctr"/>
                      <a:endParaRPr lang="ru-RU" sz="1200" dirty="0"/>
                    </a:p>
                  </a:txBody>
                  <a:tcPr marL="91446" marR="91446" marT="45722" marB="45722" horzOverflow="overflow"/>
                </a:tc>
              </a:tr>
              <a:tr h="457214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ym typeface="Wingdings"/>
                        </a:rPr>
                        <a:t>О</a:t>
                      </a:r>
                      <a:r>
                        <a:rPr kumimoji="0" lang="ru-RU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формление результатов проектной деятельности. </a:t>
                      </a:r>
                      <a:endParaRPr lang="ru-RU" sz="100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 marL="91446" marR="91446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Все ребята класса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L="91446" marR="91446" marT="45722" marB="45722" horzOverflow="overflow"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С первого дня</a:t>
                      </a:r>
                      <a:endParaRPr lang="ru-RU" sz="100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 marL="91446" marR="91446" marT="45722" marB="45722" horzOverflow="overflow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kern="1200" dirty="0" smtClean="0">
                          <a:sym typeface="Webdings"/>
                        </a:rPr>
                        <a:t></a:t>
                      </a:r>
                      <a:endParaRPr lang="ru-RU" sz="1200" dirty="0" smtClean="0"/>
                    </a:p>
                    <a:p>
                      <a:pPr algn="ctr"/>
                      <a:endParaRPr lang="ru-RU" sz="1200" dirty="0"/>
                    </a:p>
                  </a:txBody>
                  <a:tcPr marL="91446" marR="91446" marT="45722" marB="45722" horzOverflow="overflow"/>
                </a:tc>
              </a:tr>
              <a:tr h="457214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ym typeface="Wingdings"/>
                        </a:rPr>
                        <a:t>Д</a:t>
                      </a:r>
                      <a:r>
                        <a:rPr kumimoji="0" lang="ru-RU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оработка проекта с учётом замечаний и предложений. </a:t>
                      </a:r>
                      <a:endParaRPr lang="ru-RU" sz="100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 marL="91446" marR="91446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Все ребята класса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L="91446" marR="91446" marT="45722" marB="45722" horzOverflow="overflow"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1 день</a:t>
                      </a:r>
                      <a:endParaRPr lang="ru-RU" sz="100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 marL="91446" marR="91446" marT="45722" marB="45722" horzOverflow="overflow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kern="1200" dirty="0" smtClean="0">
                          <a:sym typeface="Webdings"/>
                        </a:rPr>
                        <a:t></a:t>
                      </a:r>
                      <a:endParaRPr lang="ru-RU" sz="1200" dirty="0" smtClean="0"/>
                    </a:p>
                    <a:p>
                      <a:pPr algn="ctr"/>
                      <a:endParaRPr lang="ru-RU" sz="1200" dirty="0"/>
                    </a:p>
                  </a:txBody>
                  <a:tcPr marL="91446" marR="91446" marT="45722" marB="45722" horzOverflow="overflow"/>
                </a:tc>
              </a:tr>
              <a:tr h="457214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ym typeface="Wingdings"/>
                        </a:rPr>
                        <a:t>П</a:t>
                      </a:r>
                      <a:r>
                        <a:rPr kumimoji="0" lang="ru-RU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одготовка к публичной защите проекта. </a:t>
                      </a:r>
                      <a:endParaRPr lang="ru-RU" sz="100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 marL="91446" marR="91446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Все ребята класса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L="91446" marR="91446" marT="45722" marB="45722" horzOverflow="overflow"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1 день</a:t>
                      </a:r>
                      <a:endParaRPr lang="ru-RU" sz="100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 marL="91446" marR="91446" marT="45722" marB="45722" horzOverflow="overflow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kern="1200" dirty="0" smtClean="0">
                          <a:sym typeface="Webdings"/>
                        </a:rPr>
                        <a:t></a:t>
                      </a:r>
                      <a:endParaRPr lang="ru-RU" sz="1200" dirty="0" smtClean="0"/>
                    </a:p>
                    <a:p>
                      <a:pPr algn="ctr"/>
                      <a:endParaRPr lang="ru-RU" sz="1200" dirty="0"/>
                    </a:p>
                  </a:txBody>
                  <a:tcPr marL="91446" marR="91446" marT="45722" marB="45722" horzOverflow="overflow"/>
                </a:tc>
              </a:tr>
              <a:tr h="457214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ym typeface="Wingdings"/>
                        </a:rPr>
                        <a:t>П</a:t>
                      </a:r>
                      <a:r>
                        <a:rPr kumimoji="0" lang="ru-RU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резентация проекта</a:t>
                      </a:r>
                      <a:endParaRPr lang="ru-RU" sz="100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 marL="91446" marR="91446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ru-RU" sz="10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Учитель литературы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 marL="91446" marR="91446" marT="45722" marB="45722" horzOverflow="overflow"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1 урок</a:t>
                      </a:r>
                      <a:endParaRPr lang="ru-RU" sz="100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 marL="91446" marR="91446" marT="45722" marB="45722" horzOverflow="overflow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kern="1200" dirty="0" smtClean="0">
                          <a:sym typeface="Webdings"/>
                        </a:rPr>
                        <a:t></a:t>
                      </a:r>
                      <a:endParaRPr lang="ru-RU" sz="1200" dirty="0" smtClean="0"/>
                    </a:p>
                    <a:p>
                      <a:pPr algn="ctr"/>
                      <a:endParaRPr lang="ru-RU" sz="1200" dirty="0"/>
                    </a:p>
                  </a:txBody>
                  <a:tcPr marL="91446" marR="91446" marT="45722" marB="45722" horzOverflow="overflow"/>
                </a:tc>
              </a:tr>
            </a:tbl>
          </a:graphicData>
        </a:graphic>
      </p:graphicFrame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7323" y="-19571"/>
            <a:ext cx="758733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  <a:cs typeface="Mangal" pitchFamily="2"/>
              </a:rPr>
              <a:t>1 этап - подготовительный</a:t>
            </a:r>
          </a:p>
        </p:txBody>
      </p:sp>
      <p:sp>
        <p:nvSpPr>
          <p:cNvPr id="13315" name="Rectangle 1"/>
          <p:cNvSpPr>
            <a:spLocks noChangeArrowheads="1"/>
          </p:cNvSpPr>
          <p:nvPr/>
        </p:nvSpPr>
        <p:spPr bwMode="auto">
          <a:xfrm>
            <a:off x="1071563" y="1000125"/>
            <a:ext cx="5929312" cy="569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/>
            <a:r>
              <a:rPr lang="ru-RU" sz="2800" b="1">
                <a:solidFill>
                  <a:srgbClr val="404040"/>
                </a:solidFill>
                <a:latin typeface="Constantia" pitchFamily="18" charset="0"/>
                <a:sym typeface="Wingdings" pitchFamily="2" charset="2"/>
              </a:rPr>
              <a:t>  </a:t>
            </a:r>
            <a:r>
              <a:rPr lang="ru-RU" sz="2800">
                <a:solidFill>
                  <a:srgbClr val="432003"/>
                </a:solidFill>
                <a:latin typeface="Constantia" pitchFamily="18" charset="0"/>
                <a:cs typeface="Arial" charset="0"/>
                <a:sym typeface="Wingdings" pitchFamily="2" charset="2"/>
              </a:rPr>
              <a:t>У</a:t>
            </a:r>
            <a:r>
              <a:rPr lang="ru-RU" sz="2800">
                <a:solidFill>
                  <a:srgbClr val="432003"/>
                </a:solidFill>
                <a:latin typeface="Constantia" pitchFamily="18" charset="0"/>
                <a:ea typeface="Times New Roman" pitchFamily="18" charset="0"/>
                <a:cs typeface="Arial" charset="0"/>
              </a:rPr>
              <a:t>становочное занятие по определению целей, задач проектной работы.</a:t>
            </a:r>
          </a:p>
          <a:p>
            <a:pPr eaLnBrk="0" hangingPunct="0"/>
            <a:endParaRPr lang="ru-RU" sz="2800">
              <a:solidFill>
                <a:srgbClr val="432003"/>
              </a:solidFill>
              <a:latin typeface="Constantia" pitchFamily="18" charset="0"/>
              <a:cs typeface="Times New Roman" pitchFamily="18" charset="0"/>
            </a:endParaRPr>
          </a:p>
          <a:p>
            <a:pPr eaLnBrk="0" hangingPunct="0"/>
            <a:r>
              <a:rPr lang="ru-RU" sz="2800" b="1">
                <a:solidFill>
                  <a:srgbClr val="432003"/>
                </a:solidFill>
                <a:latin typeface="Constantia" pitchFamily="18" charset="0"/>
                <a:sym typeface="Wingdings" pitchFamily="2" charset="2"/>
              </a:rPr>
              <a:t> </a:t>
            </a:r>
            <a:r>
              <a:rPr lang="ru-RU" sz="2800">
                <a:solidFill>
                  <a:srgbClr val="432003"/>
                </a:solidFill>
                <a:latin typeface="Constantia" pitchFamily="18" charset="0"/>
                <a:cs typeface="Arial" charset="0"/>
                <a:sym typeface="Wingdings" pitchFamily="2" charset="2"/>
              </a:rPr>
              <a:t>Ф</a:t>
            </a:r>
            <a:r>
              <a:rPr lang="ru-RU" sz="2800">
                <a:solidFill>
                  <a:srgbClr val="432003"/>
                </a:solidFill>
                <a:latin typeface="Constantia" pitchFamily="18" charset="0"/>
                <a:cs typeface="Times New Roman" pitchFamily="18" charset="0"/>
              </a:rPr>
              <a:t>ормирование проектных групп, распределение задач между членами группы.</a:t>
            </a:r>
          </a:p>
          <a:p>
            <a:pPr eaLnBrk="0" hangingPunct="0"/>
            <a:endParaRPr lang="ru-RU" sz="2800">
              <a:solidFill>
                <a:srgbClr val="432003"/>
              </a:solidFill>
              <a:latin typeface="Constantia" pitchFamily="18" charset="0"/>
              <a:cs typeface="Times New Roman" pitchFamily="18" charset="0"/>
            </a:endParaRPr>
          </a:p>
          <a:p>
            <a:pPr eaLnBrk="0" hangingPunct="0"/>
            <a:r>
              <a:rPr lang="ru-RU" sz="2800" b="1">
                <a:solidFill>
                  <a:srgbClr val="432003"/>
                </a:solidFill>
                <a:latin typeface="Constantia" pitchFamily="18" charset="0"/>
                <a:sym typeface="Wingdings" pitchFamily="2" charset="2"/>
              </a:rPr>
              <a:t> </a:t>
            </a:r>
            <a:r>
              <a:rPr lang="ru-RU" sz="2800">
                <a:solidFill>
                  <a:srgbClr val="432003"/>
                </a:solidFill>
                <a:latin typeface="Constantia" pitchFamily="18" charset="0"/>
                <a:cs typeface="Arial" charset="0"/>
                <a:sym typeface="Wingdings" pitchFamily="2" charset="2"/>
              </a:rPr>
              <a:t>У</a:t>
            </a:r>
            <a:r>
              <a:rPr lang="ru-RU" sz="2800">
                <a:solidFill>
                  <a:srgbClr val="432003"/>
                </a:solidFill>
                <a:latin typeface="Constantia" pitchFamily="18" charset="0"/>
                <a:cs typeface="Times New Roman" pitchFamily="18" charset="0"/>
              </a:rPr>
              <a:t>тверждение индивидуальных планов работы. </a:t>
            </a:r>
          </a:p>
          <a:p>
            <a:pPr eaLnBrk="0" hangingPunct="0"/>
            <a:endParaRPr lang="ru-RU" sz="2800">
              <a:solidFill>
                <a:srgbClr val="432003"/>
              </a:solidFill>
              <a:latin typeface="Constantia" pitchFamily="18" charset="0"/>
              <a:cs typeface="Times New Roman" pitchFamily="18" charset="0"/>
            </a:endParaRPr>
          </a:p>
          <a:p>
            <a:pPr eaLnBrk="0" hangingPunct="0"/>
            <a:r>
              <a:rPr lang="ru-RU" sz="2800" b="1">
                <a:solidFill>
                  <a:srgbClr val="432003"/>
                </a:solidFill>
                <a:latin typeface="Constantia" pitchFamily="18" charset="0"/>
                <a:sym typeface="Wingdings" pitchFamily="2" charset="2"/>
              </a:rPr>
              <a:t></a:t>
            </a:r>
            <a:r>
              <a:rPr lang="ru-RU" sz="2800" b="1">
                <a:solidFill>
                  <a:srgbClr val="432003"/>
                </a:solidFill>
                <a:latin typeface="Constantia" pitchFamily="18" charset="0"/>
                <a:cs typeface="Arial" charset="0"/>
                <a:sym typeface="Wingdings" pitchFamily="2" charset="2"/>
              </a:rPr>
              <a:t>  </a:t>
            </a:r>
            <a:r>
              <a:rPr lang="ru-RU" sz="2800">
                <a:solidFill>
                  <a:srgbClr val="432003"/>
                </a:solidFill>
                <a:latin typeface="Constantia" pitchFamily="18" charset="0"/>
                <a:cs typeface="Arial" charset="0"/>
                <a:sym typeface="Wingdings" pitchFamily="2" charset="2"/>
              </a:rPr>
              <a:t>У</a:t>
            </a:r>
            <a:r>
              <a:rPr lang="ru-RU" sz="2800">
                <a:solidFill>
                  <a:srgbClr val="432003"/>
                </a:solidFill>
                <a:latin typeface="Constantia" pitchFamily="18" charset="0"/>
                <a:cs typeface="Times New Roman" pitchFamily="18" charset="0"/>
              </a:rPr>
              <a:t>становление процедуры и критериев оценки проектов. </a:t>
            </a:r>
            <a:endParaRPr lang="ru-RU" sz="2800">
              <a:solidFill>
                <a:srgbClr val="432003"/>
              </a:solidFill>
              <a:latin typeface="Constantia" pitchFamily="18" charset="0"/>
            </a:endParaRPr>
          </a:p>
        </p:txBody>
      </p:sp>
      <p:pic>
        <p:nvPicPr>
          <p:cNvPr id="13316" name="Picture 6" descr="F:\SDC1408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5538" y="903288"/>
            <a:ext cx="2638425" cy="197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86502" y="0"/>
            <a:ext cx="613661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  <a:cs typeface="Mangal" pitchFamily="2"/>
              </a:rPr>
              <a:t>2 этап - планирование</a:t>
            </a:r>
          </a:p>
        </p:txBody>
      </p:sp>
      <p:sp>
        <p:nvSpPr>
          <p:cNvPr id="14339" name="Rectangle 1"/>
          <p:cNvSpPr>
            <a:spLocks noChangeArrowheads="1"/>
          </p:cNvSpPr>
          <p:nvPr/>
        </p:nvSpPr>
        <p:spPr bwMode="auto">
          <a:xfrm>
            <a:off x="1143000" y="701675"/>
            <a:ext cx="5143500" cy="569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>
              <a:buFont typeface="Wingdings" pitchFamily="2" charset="2"/>
              <a:buChar char="@"/>
            </a:pPr>
            <a:r>
              <a:rPr lang="ru-RU" sz="2800" b="1">
                <a:solidFill>
                  <a:srgbClr val="432003"/>
                </a:solidFill>
                <a:latin typeface="Constantia" pitchFamily="18" charset="0"/>
                <a:cs typeface="Arial" charset="0"/>
                <a:sym typeface="Wingdings" pitchFamily="2" charset="2"/>
              </a:rPr>
              <a:t>С</a:t>
            </a:r>
            <a:r>
              <a:rPr lang="ru-RU" sz="2800" b="1">
                <a:solidFill>
                  <a:srgbClr val="432003"/>
                </a:solidFill>
                <a:latin typeface="Constantia" pitchFamily="18" charset="0"/>
                <a:ea typeface="Times New Roman" pitchFamily="18" charset="0"/>
                <a:cs typeface="Arial" charset="0"/>
              </a:rPr>
              <a:t>бор и систематизация материалов. </a:t>
            </a:r>
          </a:p>
          <a:p>
            <a:pPr eaLnBrk="0" hangingPunct="0"/>
            <a:endParaRPr lang="ru-RU" sz="2800" b="1">
              <a:solidFill>
                <a:srgbClr val="432003"/>
              </a:solidFill>
              <a:latin typeface="Constantia" pitchFamily="18" charset="0"/>
              <a:cs typeface="Times New Roman" pitchFamily="18" charset="0"/>
            </a:endParaRPr>
          </a:p>
          <a:p>
            <a:pPr eaLnBrk="0" hangingPunct="0">
              <a:buFont typeface="Wingdings" pitchFamily="2" charset="2"/>
              <a:buChar char="@"/>
            </a:pPr>
            <a:r>
              <a:rPr lang="ru-RU" sz="2800" b="1">
                <a:solidFill>
                  <a:srgbClr val="432003"/>
                </a:solidFill>
                <a:latin typeface="Constantia" pitchFamily="18" charset="0"/>
                <a:cs typeface="Arial" charset="0"/>
                <a:sym typeface="Wingdings" pitchFamily="2" charset="2"/>
              </a:rPr>
              <a:t>П</a:t>
            </a:r>
            <a:r>
              <a:rPr lang="ru-RU" sz="2800" b="1">
                <a:solidFill>
                  <a:srgbClr val="432003"/>
                </a:solidFill>
                <a:latin typeface="Constantia" pitchFamily="18" charset="0"/>
                <a:cs typeface="Times New Roman" pitchFamily="18" charset="0"/>
              </a:rPr>
              <a:t>ромежуточные отчеты учащихся, обсуждение альтернатив, возникающих в ходе выполнения проекта. </a:t>
            </a:r>
          </a:p>
          <a:p>
            <a:pPr eaLnBrk="0" hangingPunct="0"/>
            <a:endParaRPr lang="ru-RU" sz="2800" b="1">
              <a:solidFill>
                <a:srgbClr val="432003"/>
              </a:solidFill>
              <a:latin typeface="Constantia" pitchFamily="18" charset="0"/>
              <a:cs typeface="Times New Roman" pitchFamily="18" charset="0"/>
            </a:endParaRPr>
          </a:p>
          <a:p>
            <a:pPr eaLnBrk="0" hangingPunct="0"/>
            <a:r>
              <a:rPr lang="ru-RU" sz="2800" b="1">
                <a:solidFill>
                  <a:srgbClr val="432003"/>
                </a:solidFill>
                <a:latin typeface="Constantia" pitchFamily="18" charset="0"/>
                <a:sym typeface="Wingdings" pitchFamily="2" charset="2"/>
              </a:rPr>
              <a:t> </a:t>
            </a:r>
            <a:r>
              <a:rPr lang="ru-RU" sz="2800" b="1">
                <a:solidFill>
                  <a:srgbClr val="432003"/>
                </a:solidFill>
                <a:latin typeface="Constantia" pitchFamily="18" charset="0"/>
                <a:cs typeface="Arial" charset="0"/>
                <a:sym typeface="Wingdings" pitchFamily="2" charset="2"/>
              </a:rPr>
              <a:t>И</a:t>
            </a:r>
            <a:r>
              <a:rPr lang="ru-RU" sz="2800" b="1">
                <a:solidFill>
                  <a:srgbClr val="432003"/>
                </a:solidFill>
                <a:latin typeface="Constantia" pitchFamily="18" charset="0"/>
                <a:cs typeface="Times New Roman" pitchFamily="18" charset="0"/>
              </a:rPr>
              <a:t>ндивидуальные и групповые консультации по содержанию проекта, помощь в систематизации и обобщении материалов. </a:t>
            </a:r>
            <a:endParaRPr lang="ru-RU" sz="2800" b="1">
              <a:solidFill>
                <a:srgbClr val="432003"/>
              </a:solidFill>
              <a:latin typeface="Constantia" pitchFamily="18" charset="0"/>
            </a:endParaRPr>
          </a:p>
        </p:txBody>
      </p:sp>
      <p:pic>
        <p:nvPicPr>
          <p:cNvPr id="14340" name="Picture 6" descr="F:\SDC1408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2375" y="965200"/>
            <a:ext cx="1739900" cy="231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7" descr="F:\SDC1408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3449638"/>
            <a:ext cx="1906587" cy="254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546" y="0"/>
            <a:ext cx="5319085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4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  <a:cs typeface="Mangal" pitchFamily="2"/>
              </a:rPr>
              <a:t>3 этап – результаты  </a:t>
            </a:r>
          </a:p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4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  <a:cs typeface="Mangal" pitchFamily="2"/>
              </a:rPr>
              <a:t>проведённых исследований </a:t>
            </a:r>
          </a:p>
        </p:txBody>
      </p:sp>
      <p:pic>
        <p:nvPicPr>
          <p:cNvPr id="15363" name="Picture 17" descr="F:\SDC1408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12009">
            <a:off x="4675188" y="1824038"/>
            <a:ext cx="2495550" cy="187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18" descr="F:\SDC1408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541838"/>
            <a:ext cx="2555875" cy="191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20" descr="F:\SDC1408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3917950"/>
            <a:ext cx="2651125" cy="198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21" descr="F:\SDC1408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796857">
            <a:off x="701675" y="1782763"/>
            <a:ext cx="3228975" cy="242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22" descr="F:\SDC1409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5963" y="4292600"/>
            <a:ext cx="2667000" cy="200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73772" y="-19571"/>
            <a:ext cx="75344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  <a:cs typeface="Mangal" pitchFamily="2"/>
              </a:rPr>
              <a:t>Анализ полученных данных</a:t>
            </a:r>
          </a:p>
        </p:txBody>
      </p:sp>
      <p:sp>
        <p:nvSpPr>
          <p:cNvPr id="16387" name="TextBox 2"/>
          <p:cNvSpPr txBox="1">
            <a:spLocks noChangeArrowheads="1"/>
          </p:cNvSpPr>
          <p:nvPr/>
        </p:nvSpPr>
        <p:spPr bwMode="auto">
          <a:xfrm>
            <a:off x="755650" y="1000125"/>
            <a:ext cx="7715250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В ходе проекта учащиеся получили дополнительные знания о  творчестве А. С. Пушкина.  Приобщились к творчеству величайшего и потрясающего поэтического гения 19 века. Примерили на себя в новые  и непривычные социальные роли – редактора, художника-оформителя, писателя. Приобрели навыки работы в группе. Совершенствовали умения работы в программе 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 Power Pointe.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 </a:t>
            </a:r>
          </a:p>
        </p:txBody>
      </p:sp>
      <p:graphicFrame>
        <p:nvGraphicFramePr>
          <p:cNvPr id="3" name="Диаграмма 3"/>
          <p:cNvGraphicFramePr>
            <a:graphicFrameLocks/>
          </p:cNvGraphicFramePr>
          <p:nvPr/>
        </p:nvGraphicFramePr>
        <p:xfrm>
          <a:off x="592138" y="2832100"/>
          <a:ext cx="8042275" cy="3398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7126" y="0"/>
            <a:ext cx="825899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  <a:cs typeface="Mangal" pitchFamily="2"/>
              </a:rPr>
              <a:t>4  этап  - выполнение проекта</a:t>
            </a:r>
          </a:p>
        </p:txBody>
      </p:sp>
      <p:pic>
        <p:nvPicPr>
          <p:cNvPr id="17411" name="Picture 7" descr="F:\SDC140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488" y="846138"/>
            <a:ext cx="4284662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8" descr="F:\SDC1409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868363"/>
            <a:ext cx="229552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19" descr="F:\Пушкин\S730000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4168775"/>
            <a:ext cx="3479800" cy="261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9" descr="F:\Пушкин\S730001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563" y="4222750"/>
            <a:ext cx="3268662" cy="245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97735" y="124207"/>
            <a:ext cx="4503157" cy="923330"/>
          </a:xfrm>
          <a:prstGeom prst="rect">
            <a:avLst/>
          </a:prstGeom>
        </p:spPr>
        <p:txBody>
          <a:bodyPr spcFirstLastPara="1" wrap="none">
            <a:prstTxWarp prst="textArchUp">
              <a:avLst/>
            </a:prstTxWarp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  <a:cs typeface="Mangal" pitchFamily="2"/>
              </a:rPr>
              <a:t>Итоги проекта:</a:t>
            </a:r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1285852" y="836712"/>
            <a:ext cx="3714776" cy="2232248"/>
          </a:xfrm>
          <a:prstGeom prst="flowChartAlternateProcess">
            <a:avLst/>
          </a:prstGeom>
          <a:gradFill flip="none" rotWithShape="1">
            <a:gsLst>
              <a:gs pos="0">
                <a:srgbClr val="FFEFD1"/>
              </a:gs>
              <a:gs pos="0">
                <a:srgbClr val="FFEFD1"/>
              </a:gs>
              <a:gs pos="0">
                <a:srgbClr val="FFEFD1"/>
              </a:gs>
              <a:gs pos="0">
                <a:srgbClr val="FFEFD1"/>
              </a:gs>
              <a:gs pos="0">
                <a:srgbClr val="FFEFD1"/>
              </a:gs>
              <a:gs pos="0">
                <a:srgbClr val="FFEFD1"/>
              </a:gs>
              <a:gs pos="0">
                <a:srgbClr val="FFEFD1"/>
              </a:gs>
              <a:gs pos="0">
                <a:srgbClr val="FFEFD1"/>
              </a:gs>
              <a:gs pos="64999">
                <a:srgbClr val="F0EBD5"/>
              </a:gs>
              <a:gs pos="100000">
                <a:srgbClr val="D1C39F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 cap="rnd" cmpd="dbl">
            <a:solidFill>
              <a:schemeClr val="accent2">
                <a:lumMod val="75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sz="2800" b="1">
              <a:solidFill>
                <a:srgbClr val="254061"/>
              </a:solidFill>
              <a:latin typeface="Monotype Corsiva" pitchFamily="66" charset="0"/>
            </a:endParaRPr>
          </a:p>
          <a:p>
            <a:pPr algn="ctr" eaLnBrk="1" hangingPunct="1"/>
            <a:endParaRPr lang="ru-RU" sz="2800" b="1">
              <a:solidFill>
                <a:srgbClr val="432003"/>
              </a:solidFill>
              <a:latin typeface="Monotype Corsiva" pitchFamily="66" charset="0"/>
            </a:endParaRPr>
          </a:p>
          <a:p>
            <a:pPr algn="ctr" eaLnBrk="1" hangingPunct="1"/>
            <a:r>
              <a:rPr lang="ru-RU" sz="2800" b="1">
                <a:solidFill>
                  <a:srgbClr val="432003"/>
                </a:solidFill>
                <a:latin typeface="Monotype Corsiva" pitchFamily="66" charset="0"/>
              </a:rPr>
              <a:t>Просмотр и обсуждение спектакля «Пушкин и мы»</a:t>
            </a:r>
          </a:p>
          <a:p>
            <a:pPr algn="ctr" eaLnBrk="1" hangingPunct="1"/>
            <a:endParaRPr lang="ru-RU" sz="2400">
              <a:solidFill>
                <a:srgbClr val="254061"/>
              </a:solidFill>
              <a:latin typeface="Monotype Corsiva" pitchFamily="66" charset="0"/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5214942" y="1314872"/>
            <a:ext cx="3571900" cy="1857388"/>
          </a:xfrm>
          <a:prstGeom prst="flowChartAlternateProcess">
            <a:avLst/>
          </a:prstGeom>
          <a:gradFill flip="none" rotWithShape="1">
            <a:gsLst>
              <a:gs pos="0">
                <a:srgbClr val="FFEFD1"/>
              </a:gs>
              <a:gs pos="0">
                <a:srgbClr val="FFEFD1"/>
              </a:gs>
              <a:gs pos="0">
                <a:srgbClr val="FFEFD1"/>
              </a:gs>
              <a:gs pos="0">
                <a:srgbClr val="FFEFD1"/>
              </a:gs>
              <a:gs pos="0">
                <a:srgbClr val="FFEFD1"/>
              </a:gs>
              <a:gs pos="0">
                <a:srgbClr val="FFEFD1"/>
              </a:gs>
              <a:gs pos="0">
                <a:srgbClr val="FFEFD1"/>
              </a:gs>
              <a:gs pos="0">
                <a:srgbClr val="FFEFD1"/>
              </a:gs>
              <a:gs pos="64999">
                <a:srgbClr val="F0EBD5"/>
              </a:gs>
              <a:gs pos="100000">
                <a:srgbClr val="D1C39F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 cap="rnd" cmpd="dbl">
            <a:solidFill>
              <a:schemeClr val="accent2">
                <a:lumMod val="75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800" b="1">
                <a:solidFill>
                  <a:srgbClr val="432003"/>
                </a:solidFill>
                <a:latin typeface="Monotype Corsiva" pitchFamily="66" charset="0"/>
              </a:rPr>
              <a:t>Экскурсия в Царскосельский лицей (заочная)</a:t>
            </a:r>
          </a:p>
          <a:p>
            <a:pPr algn="ctr" eaLnBrk="1" hangingPunct="1"/>
            <a:endParaRPr lang="ru-RU" sz="2400">
              <a:solidFill>
                <a:srgbClr val="254061"/>
              </a:solidFill>
              <a:latin typeface="Monotype Corsiva" pitchFamily="66" charset="0"/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1428728" y="3286124"/>
            <a:ext cx="3571900" cy="1857388"/>
          </a:xfrm>
          <a:prstGeom prst="flowChartAlternateProcess">
            <a:avLst/>
          </a:prstGeom>
          <a:gradFill flip="none" rotWithShape="1">
            <a:gsLst>
              <a:gs pos="0">
                <a:srgbClr val="FFEFD1"/>
              </a:gs>
              <a:gs pos="0">
                <a:srgbClr val="FFEFD1"/>
              </a:gs>
              <a:gs pos="0">
                <a:srgbClr val="FFEFD1"/>
              </a:gs>
              <a:gs pos="0">
                <a:srgbClr val="FFEFD1"/>
              </a:gs>
              <a:gs pos="0">
                <a:srgbClr val="FFEFD1"/>
              </a:gs>
              <a:gs pos="0">
                <a:srgbClr val="FFEFD1"/>
              </a:gs>
              <a:gs pos="0">
                <a:srgbClr val="FFEFD1"/>
              </a:gs>
              <a:gs pos="0">
                <a:srgbClr val="FFEFD1"/>
              </a:gs>
              <a:gs pos="64999">
                <a:srgbClr val="F0EBD5"/>
              </a:gs>
              <a:gs pos="100000">
                <a:srgbClr val="D1C39F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 cap="rnd" cmpd="dbl">
            <a:solidFill>
              <a:schemeClr val="accent2">
                <a:lumMod val="75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800" b="1">
                <a:solidFill>
                  <a:srgbClr val="432003"/>
                </a:solidFill>
                <a:latin typeface="Monotype Corsiva" pitchFamily="66" charset="0"/>
              </a:rPr>
              <a:t>Выставка  рисунков на асфальте «Что за прелесть эти сказки!»</a:t>
            </a:r>
          </a:p>
          <a:p>
            <a:pPr algn="ctr" eaLnBrk="1" hangingPunct="1"/>
            <a:endParaRPr lang="ru-RU" sz="2400">
              <a:solidFill>
                <a:srgbClr val="254061"/>
              </a:solidFill>
              <a:latin typeface="Monotype Corsiva" pitchFamily="66" charset="0"/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5214942" y="4005064"/>
            <a:ext cx="3571900" cy="1857388"/>
          </a:xfrm>
          <a:prstGeom prst="flowChartAlternateProcess">
            <a:avLst/>
          </a:prstGeom>
          <a:gradFill flip="none" rotWithShape="1">
            <a:gsLst>
              <a:gs pos="0">
                <a:srgbClr val="FFEFD1"/>
              </a:gs>
              <a:gs pos="0">
                <a:srgbClr val="FFEFD1"/>
              </a:gs>
              <a:gs pos="0">
                <a:srgbClr val="FFEFD1"/>
              </a:gs>
              <a:gs pos="0">
                <a:srgbClr val="FFEFD1"/>
              </a:gs>
              <a:gs pos="0">
                <a:srgbClr val="FFEFD1"/>
              </a:gs>
              <a:gs pos="0">
                <a:srgbClr val="FFEFD1"/>
              </a:gs>
              <a:gs pos="0">
                <a:srgbClr val="FFEFD1"/>
              </a:gs>
              <a:gs pos="0">
                <a:srgbClr val="FFEFD1"/>
              </a:gs>
              <a:gs pos="64999">
                <a:srgbClr val="F0EBD5"/>
              </a:gs>
              <a:gs pos="100000">
                <a:srgbClr val="D1C39F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 cap="rnd" cmpd="dbl">
            <a:solidFill>
              <a:schemeClr val="accent2">
                <a:lumMod val="75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800" b="1">
                <a:solidFill>
                  <a:srgbClr val="432003"/>
                </a:solidFill>
                <a:latin typeface="Monotype Corsiva" pitchFamily="66" charset="0"/>
              </a:rPr>
              <a:t>Викторина «В гости к сказке»</a:t>
            </a:r>
          </a:p>
          <a:p>
            <a:pPr algn="ctr" eaLnBrk="1" hangingPunct="1"/>
            <a:endParaRPr lang="ru-RU" sz="2800" b="1">
              <a:solidFill>
                <a:srgbClr val="432003"/>
              </a:solidFill>
              <a:latin typeface="Monotype Corsiva" pitchFamily="66" charset="0"/>
            </a:endParaRPr>
          </a:p>
          <a:p>
            <a:pPr algn="ctr" eaLnBrk="1" hangingPunct="1"/>
            <a:endParaRPr lang="ru-RU" sz="2400">
              <a:solidFill>
                <a:srgbClr val="25406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61628" y="0"/>
            <a:ext cx="407515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  <a:cs typeface="Mangal" pitchFamily="2"/>
              </a:rPr>
              <a:t>Компетенции,</a:t>
            </a:r>
          </a:p>
        </p:txBody>
      </p:sp>
      <p:sp>
        <p:nvSpPr>
          <p:cNvPr id="19459" name="Rectangle 24"/>
          <p:cNvSpPr>
            <a:spLocks noChangeArrowheads="1"/>
          </p:cNvSpPr>
          <p:nvPr/>
        </p:nvSpPr>
        <p:spPr bwMode="auto">
          <a:xfrm>
            <a:off x="4286250" y="339725"/>
            <a:ext cx="4357688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i="1">
                <a:solidFill>
                  <a:srgbClr val="FFFF00"/>
                </a:solidFill>
                <a:latin typeface="Constantia" pitchFamily="18" charset="0"/>
              </a:rPr>
              <a:t>полученные в ходе работы над проектом:</a:t>
            </a:r>
          </a:p>
        </p:txBody>
      </p:sp>
      <p:sp>
        <p:nvSpPr>
          <p:cNvPr id="10" name="Прямоугольная выноска 9"/>
          <p:cNvSpPr/>
          <p:nvPr/>
        </p:nvSpPr>
        <p:spPr>
          <a:xfrm>
            <a:off x="3643313" y="2857500"/>
            <a:ext cx="3000375" cy="2071688"/>
          </a:xfrm>
          <a:prstGeom prst="wedgeRectCallo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  <a:latin typeface="Constantia" pitchFamily="18" charset="0"/>
              </a:rPr>
              <a:t>обработка полученной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  <a:latin typeface="Constantia" pitchFamily="18" charset="0"/>
              </a:rPr>
              <a:t>информации с помощью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  <a:latin typeface="Constantia" pitchFamily="18" charset="0"/>
              </a:rPr>
              <a:t> компьютерных программ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accent2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11" name="Прямоугольная выноска 10"/>
          <p:cNvSpPr/>
          <p:nvPr/>
        </p:nvSpPr>
        <p:spPr>
          <a:xfrm>
            <a:off x="1285875" y="4929188"/>
            <a:ext cx="3000375" cy="1571625"/>
          </a:xfrm>
          <a:prstGeom prst="wedgeRectCallo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  <a:latin typeface="Constantia" pitchFamily="18" charset="0"/>
              </a:rPr>
              <a:t>гражданско–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  <a:latin typeface="Constantia" pitchFamily="18" charset="0"/>
              </a:rPr>
              <a:t>общественная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  <a:latin typeface="Constantia" pitchFamily="18" charset="0"/>
              </a:rPr>
              <a:t>деятельность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solidFill>
                <a:schemeClr val="accent2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12" name="Прямоугольная выноска 11"/>
          <p:cNvSpPr/>
          <p:nvPr/>
        </p:nvSpPr>
        <p:spPr>
          <a:xfrm>
            <a:off x="1285875" y="1285875"/>
            <a:ext cx="3000375" cy="1571625"/>
          </a:xfrm>
          <a:prstGeom prst="wedgeRectCallo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  <a:latin typeface="Constantia" pitchFamily="18" charset="0"/>
              </a:rPr>
              <a:t>усвоение знаний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  <a:latin typeface="Constantia" pitchFamily="18" charset="0"/>
              </a:rPr>
              <a:t> из различных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  <a:latin typeface="Constantia" pitchFamily="18" charset="0"/>
              </a:rPr>
              <a:t>источников информации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solidFill>
                <a:schemeClr val="accent2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13" name="Прямоугольная выноска 12"/>
          <p:cNvSpPr/>
          <p:nvPr/>
        </p:nvSpPr>
        <p:spPr>
          <a:xfrm>
            <a:off x="5929313" y="4929188"/>
            <a:ext cx="3000375" cy="1571625"/>
          </a:xfrm>
          <a:prstGeom prst="wedgeRectCallo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  <a:latin typeface="Constantia" pitchFamily="18" charset="0"/>
              </a:rPr>
              <a:t>самостоятельная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  <a:latin typeface="Constantia" pitchFamily="18" charset="0"/>
              </a:rPr>
              <a:t> деятельность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solidFill>
                <a:schemeClr val="accent2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14" name="Прямоугольная выноска 13"/>
          <p:cNvSpPr/>
          <p:nvPr/>
        </p:nvSpPr>
        <p:spPr>
          <a:xfrm>
            <a:off x="5929313" y="1285875"/>
            <a:ext cx="3000375" cy="1571625"/>
          </a:xfrm>
          <a:prstGeom prst="wedgeRectCallo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  <a:latin typeface="Constantia" pitchFamily="18" charset="0"/>
              </a:rPr>
              <a:t>культурно-досуговая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  <a:latin typeface="Constantia" pitchFamily="18" charset="0"/>
              </a:rPr>
              <a:t>деятельность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accent2">
                  <a:lumMod val="50000"/>
                </a:schemeClr>
              </a:solidFill>
              <a:latin typeface="Constantia" pitchFamily="18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56679" y="3047"/>
            <a:ext cx="780534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4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  <a:cs typeface="Mangal" pitchFamily="2"/>
              </a:rPr>
              <a:t>Перспектива развития проекта</a:t>
            </a:r>
          </a:p>
        </p:txBody>
      </p:sp>
      <p:sp>
        <p:nvSpPr>
          <p:cNvPr id="20483" name="Freeform 2"/>
          <p:cNvSpPr>
            <a:spLocks/>
          </p:cNvSpPr>
          <p:nvPr/>
        </p:nvSpPr>
        <p:spPr bwMode="auto">
          <a:xfrm rot="-1905527">
            <a:off x="3387725" y="708025"/>
            <a:ext cx="3487738" cy="3665538"/>
          </a:xfrm>
          <a:custGeom>
            <a:avLst/>
            <a:gdLst>
              <a:gd name="T0" fmla="*/ 2147483647 w 2377"/>
              <a:gd name="T1" fmla="*/ 2147483647 h 2715"/>
              <a:gd name="T2" fmla="*/ 2147483647 w 2377"/>
              <a:gd name="T3" fmla="*/ 2147483647 h 2715"/>
              <a:gd name="T4" fmla="*/ 2147483647 w 2377"/>
              <a:gd name="T5" fmla="*/ 2147483647 h 2715"/>
              <a:gd name="T6" fmla="*/ 2147483647 w 2377"/>
              <a:gd name="T7" fmla="*/ 2147483647 h 2715"/>
              <a:gd name="T8" fmla="*/ 2147483647 w 2377"/>
              <a:gd name="T9" fmla="*/ 2147483647 h 2715"/>
              <a:gd name="T10" fmla="*/ 2147483647 w 2377"/>
              <a:gd name="T11" fmla="*/ 2147483647 h 2715"/>
              <a:gd name="T12" fmla="*/ 2147483647 w 2377"/>
              <a:gd name="T13" fmla="*/ 2147483647 h 2715"/>
              <a:gd name="T14" fmla="*/ 2147483647 w 2377"/>
              <a:gd name="T15" fmla="*/ 2147483647 h 2715"/>
              <a:gd name="T16" fmla="*/ 2147483647 w 2377"/>
              <a:gd name="T17" fmla="*/ 2147483647 h 2715"/>
              <a:gd name="T18" fmla="*/ 2147483647 w 2377"/>
              <a:gd name="T19" fmla="*/ 2147483647 h 2715"/>
              <a:gd name="T20" fmla="*/ 2147483647 w 2377"/>
              <a:gd name="T21" fmla="*/ 2147483647 h 2715"/>
              <a:gd name="T22" fmla="*/ 2147483647 w 2377"/>
              <a:gd name="T23" fmla="*/ 2147483647 h 2715"/>
              <a:gd name="T24" fmla="*/ 2147483647 w 2377"/>
              <a:gd name="T25" fmla="*/ 2147483647 h 2715"/>
              <a:gd name="T26" fmla="*/ 2147483647 w 2377"/>
              <a:gd name="T27" fmla="*/ 2147483647 h 2715"/>
              <a:gd name="T28" fmla="*/ 2147483647 w 2377"/>
              <a:gd name="T29" fmla="*/ 2147483647 h 2715"/>
              <a:gd name="T30" fmla="*/ 2147483647 w 2377"/>
              <a:gd name="T31" fmla="*/ 2147483647 h 2715"/>
              <a:gd name="T32" fmla="*/ 2147483647 w 2377"/>
              <a:gd name="T33" fmla="*/ 2147483647 h 2715"/>
              <a:gd name="T34" fmla="*/ 2147483647 w 2377"/>
              <a:gd name="T35" fmla="*/ 2147483647 h 2715"/>
              <a:gd name="T36" fmla="*/ 2147483647 w 2377"/>
              <a:gd name="T37" fmla="*/ 2147483647 h 2715"/>
              <a:gd name="T38" fmla="*/ 2147483647 w 2377"/>
              <a:gd name="T39" fmla="*/ 2147483647 h 2715"/>
              <a:gd name="T40" fmla="*/ 2147483647 w 2377"/>
              <a:gd name="T41" fmla="*/ 2147483647 h 2715"/>
              <a:gd name="T42" fmla="*/ 2147483647 w 2377"/>
              <a:gd name="T43" fmla="*/ 2147483647 h 2715"/>
              <a:gd name="T44" fmla="*/ 2147483647 w 2377"/>
              <a:gd name="T45" fmla="*/ 2147483647 h 2715"/>
              <a:gd name="T46" fmla="*/ 2147483647 w 2377"/>
              <a:gd name="T47" fmla="*/ 2147483647 h 2715"/>
              <a:gd name="T48" fmla="*/ 2147483647 w 2377"/>
              <a:gd name="T49" fmla="*/ 2147483647 h 2715"/>
              <a:gd name="T50" fmla="*/ 2147483647 w 2377"/>
              <a:gd name="T51" fmla="*/ 2147483647 h 2715"/>
              <a:gd name="T52" fmla="*/ 2147483647 w 2377"/>
              <a:gd name="T53" fmla="*/ 2147483647 h 2715"/>
              <a:gd name="T54" fmla="*/ 2147483647 w 2377"/>
              <a:gd name="T55" fmla="*/ 2147483647 h 2715"/>
              <a:gd name="T56" fmla="*/ 2147483647 w 2377"/>
              <a:gd name="T57" fmla="*/ 2147483647 h 2715"/>
              <a:gd name="T58" fmla="*/ 2147483647 w 2377"/>
              <a:gd name="T59" fmla="*/ 2147483647 h 2715"/>
              <a:gd name="T60" fmla="*/ 2147483647 w 2377"/>
              <a:gd name="T61" fmla="*/ 2147483647 h 2715"/>
              <a:gd name="T62" fmla="*/ 2147483647 w 2377"/>
              <a:gd name="T63" fmla="*/ 2147483647 h 2715"/>
              <a:gd name="T64" fmla="*/ 2147483647 w 2377"/>
              <a:gd name="T65" fmla="*/ 2147483647 h 2715"/>
              <a:gd name="T66" fmla="*/ 2147483647 w 2377"/>
              <a:gd name="T67" fmla="*/ 2147483647 h 2715"/>
              <a:gd name="T68" fmla="*/ 2147483647 w 2377"/>
              <a:gd name="T69" fmla="*/ 2147483647 h 2715"/>
              <a:gd name="T70" fmla="*/ 2147483647 w 2377"/>
              <a:gd name="T71" fmla="*/ 2147483647 h 2715"/>
              <a:gd name="T72" fmla="*/ 2147483647 w 2377"/>
              <a:gd name="T73" fmla="*/ 2147483647 h 2715"/>
              <a:gd name="T74" fmla="*/ 2147483647 w 2377"/>
              <a:gd name="T75" fmla="*/ 2147483647 h 2715"/>
              <a:gd name="T76" fmla="*/ 2147483647 w 2377"/>
              <a:gd name="T77" fmla="*/ 2147483647 h 2715"/>
              <a:gd name="T78" fmla="*/ 2147483647 w 2377"/>
              <a:gd name="T79" fmla="*/ 2147483647 h 2715"/>
              <a:gd name="T80" fmla="*/ 2147483647 w 2377"/>
              <a:gd name="T81" fmla="*/ 2147483647 h 2715"/>
              <a:gd name="T82" fmla="*/ 2147483647 w 2377"/>
              <a:gd name="T83" fmla="*/ 2147483647 h 2715"/>
              <a:gd name="T84" fmla="*/ 2147483647 w 2377"/>
              <a:gd name="T85" fmla="*/ 2147483647 h 2715"/>
              <a:gd name="T86" fmla="*/ 2147483647 w 2377"/>
              <a:gd name="T87" fmla="*/ 2147483647 h 2715"/>
              <a:gd name="T88" fmla="*/ 2147483647 w 2377"/>
              <a:gd name="T89" fmla="*/ 2147483647 h 2715"/>
              <a:gd name="T90" fmla="*/ 2147483647 w 2377"/>
              <a:gd name="T91" fmla="*/ 2147483647 h 2715"/>
              <a:gd name="T92" fmla="*/ 2147483647 w 2377"/>
              <a:gd name="T93" fmla="*/ 2147483647 h 2715"/>
              <a:gd name="T94" fmla="*/ 2147483647 w 2377"/>
              <a:gd name="T95" fmla="*/ 2147483647 h 2715"/>
              <a:gd name="T96" fmla="*/ 2147483647 w 2377"/>
              <a:gd name="T97" fmla="*/ 2147483647 h 2715"/>
              <a:gd name="T98" fmla="*/ 2147483647 w 2377"/>
              <a:gd name="T99" fmla="*/ 2147483647 h 2715"/>
              <a:gd name="T100" fmla="*/ 2147483647 w 2377"/>
              <a:gd name="T101" fmla="*/ 2147483647 h 2715"/>
              <a:gd name="T102" fmla="*/ 2147483647 w 2377"/>
              <a:gd name="T103" fmla="*/ 2147483647 h 2715"/>
              <a:gd name="T104" fmla="*/ 2147483647 w 2377"/>
              <a:gd name="T105" fmla="*/ 2147483647 h 2715"/>
              <a:gd name="T106" fmla="*/ 2147483647 w 2377"/>
              <a:gd name="T107" fmla="*/ 2147483647 h 2715"/>
              <a:gd name="T108" fmla="*/ 2147483647 w 2377"/>
              <a:gd name="T109" fmla="*/ 2147483647 h 2715"/>
              <a:gd name="T110" fmla="*/ 2147483647 w 2377"/>
              <a:gd name="T111" fmla="*/ 2147483647 h 2715"/>
              <a:gd name="T112" fmla="*/ 2147483647 w 2377"/>
              <a:gd name="T113" fmla="*/ 2147483647 h 2715"/>
              <a:gd name="T114" fmla="*/ 2147483647 w 2377"/>
              <a:gd name="T115" fmla="*/ 2147483647 h 2715"/>
              <a:gd name="T116" fmla="*/ 2147483647 w 2377"/>
              <a:gd name="T117" fmla="*/ 2147483647 h 2715"/>
              <a:gd name="T118" fmla="*/ 2147483647 w 2377"/>
              <a:gd name="T119" fmla="*/ 2147483647 h 2715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2377"/>
              <a:gd name="T181" fmla="*/ 0 h 2715"/>
              <a:gd name="T182" fmla="*/ 2377 w 2377"/>
              <a:gd name="T183" fmla="*/ 2715 h 2715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2377" h="2715">
                <a:moveTo>
                  <a:pt x="439" y="645"/>
                </a:moveTo>
                <a:lnTo>
                  <a:pt x="459" y="652"/>
                </a:lnTo>
                <a:lnTo>
                  <a:pt x="476" y="649"/>
                </a:lnTo>
                <a:lnTo>
                  <a:pt x="492" y="641"/>
                </a:lnTo>
                <a:lnTo>
                  <a:pt x="507" y="628"/>
                </a:lnTo>
                <a:lnTo>
                  <a:pt x="521" y="618"/>
                </a:lnTo>
                <a:lnTo>
                  <a:pt x="534" y="611"/>
                </a:lnTo>
                <a:lnTo>
                  <a:pt x="547" y="611"/>
                </a:lnTo>
                <a:lnTo>
                  <a:pt x="560" y="621"/>
                </a:lnTo>
                <a:lnTo>
                  <a:pt x="573" y="644"/>
                </a:lnTo>
                <a:lnTo>
                  <a:pt x="589" y="678"/>
                </a:lnTo>
                <a:lnTo>
                  <a:pt x="605" y="718"/>
                </a:lnTo>
                <a:lnTo>
                  <a:pt x="627" y="760"/>
                </a:lnTo>
                <a:lnTo>
                  <a:pt x="653" y="802"/>
                </a:lnTo>
                <a:lnTo>
                  <a:pt x="686" y="836"/>
                </a:lnTo>
                <a:lnTo>
                  <a:pt x="726" y="861"/>
                </a:lnTo>
                <a:lnTo>
                  <a:pt x="777" y="871"/>
                </a:lnTo>
                <a:lnTo>
                  <a:pt x="793" y="866"/>
                </a:lnTo>
                <a:lnTo>
                  <a:pt x="804" y="856"/>
                </a:lnTo>
                <a:lnTo>
                  <a:pt x="813" y="839"/>
                </a:lnTo>
                <a:lnTo>
                  <a:pt x="817" y="818"/>
                </a:lnTo>
                <a:lnTo>
                  <a:pt x="820" y="795"/>
                </a:lnTo>
                <a:lnTo>
                  <a:pt x="823" y="769"/>
                </a:lnTo>
                <a:lnTo>
                  <a:pt x="827" y="743"/>
                </a:lnTo>
                <a:lnTo>
                  <a:pt x="833" y="717"/>
                </a:lnTo>
                <a:lnTo>
                  <a:pt x="840" y="691"/>
                </a:lnTo>
                <a:lnTo>
                  <a:pt x="849" y="662"/>
                </a:lnTo>
                <a:lnTo>
                  <a:pt x="858" y="632"/>
                </a:lnTo>
                <a:lnTo>
                  <a:pt x="866" y="602"/>
                </a:lnTo>
                <a:lnTo>
                  <a:pt x="876" y="573"/>
                </a:lnTo>
                <a:lnTo>
                  <a:pt x="886" y="546"/>
                </a:lnTo>
                <a:lnTo>
                  <a:pt x="897" y="523"/>
                </a:lnTo>
                <a:lnTo>
                  <a:pt x="908" y="504"/>
                </a:lnTo>
                <a:lnTo>
                  <a:pt x="927" y="454"/>
                </a:lnTo>
                <a:lnTo>
                  <a:pt x="937" y="386"/>
                </a:lnTo>
                <a:lnTo>
                  <a:pt x="941" y="325"/>
                </a:lnTo>
                <a:lnTo>
                  <a:pt x="943" y="299"/>
                </a:lnTo>
                <a:lnTo>
                  <a:pt x="949" y="303"/>
                </a:lnTo>
                <a:lnTo>
                  <a:pt x="964" y="315"/>
                </a:lnTo>
                <a:lnTo>
                  <a:pt x="986" y="330"/>
                </a:lnTo>
                <a:lnTo>
                  <a:pt x="1014" y="351"/>
                </a:lnTo>
                <a:lnTo>
                  <a:pt x="1041" y="369"/>
                </a:lnTo>
                <a:lnTo>
                  <a:pt x="1068" y="388"/>
                </a:lnTo>
                <a:lnTo>
                  <a:pt x="1091" y="402"/>
                </a:lnTo>
                <a:lnTo>
                  <a:pt x="1107" y="411"/>
                </a:lnTo>
                <a:lnTo>
                  <a:pt x="1119" y="414"/>
                </a:lnTo>
                <a:lnTo>
                  <a:pt x="1133" y="411"/>
                </a:lnTo>
                <a:lnTo>
                  <a:pt x="1149" y="404"/>
                </a:lnTo>
                <a:lnTo>
                  <a:pt x="1167" y="391"/>
                </a:lnTo>
                <a:lnTo>
                  <a:pt x="1184" y="375"/>
                </a:lnTo>
                <a:lnTo>
                  <a:pt x="1207" y="353"/>
                </a:lnTo>
                <a:lnTo>
                  <a:pt x="1230" y="329"/>
                </a:lnTo>
                <a:lnTo>
                  <a:pt x="1258" y="299"/>
                </a:lnTo>
                <a:lnTo>
                  <a:pt x="1288" y="261"/>
                </a:lnTo>
                <a:lnTo>
                  <a:pt x="1320" y="217"/>
                </a:lnTo>
                <a:lnTo>
                  <a:pt x="1353" y="167"/>
                </a:lnTo>
                <a:lnTo>
                  <a:pt x="1385" y="118"/>
                </a:lnTo>
                <a:lnTo>
                  <a:pt x="1412" y="72"/>
                </a:lnTo>
                <a:lnTo>
                  <a:pt x="1435" y="34"/>
                </a:lnTo>
                <a:lnTo>
                  <a:pt x="1450" y="10"/>
                </a:lnTo>
                <a:lnTo>
                  <a:pt x="1455" y="0"/>
                </a:lnTo>
                <a:lnTo>
                  <a:pt x="1452" y="42"/>
                </a:lnTo>
                <a:lnTo>
                  <a:pt x="1448" y="139"/>
                </a:lnTo>
                <a:lnTo>
                  <a:pt x="1444" y="250"/>
                </a:lnTo>
                <a:lnTo>
                  <a:pt x="1448" y="328"/>
                </a:lnTo>
                <a:lnTo>
                  <a:pt x="1452" y="353"/>
                </a:lnTo>
                <a:lnTo>
                  <a:pt x="1460" y="384"/>
                </a:lnTo>
                <a:lnTo>
                  <a:pt x="1467" y="418"/>
                </a:lnTo>
                <a:lnTo>
                  <a:pt x="1476" y="453"/>
                </a:lnTo>
                <a:lnTo>
                  <a:pt x="1486" y="488"/>
                </a:lnTo>
                <a:lnTo>
                  <a:pt x="1497" y="523"/>
                </a:lnTo>
                <a:lnTo>
                  <a:pt x="1510" y="555"/>
                </a:lnTo>
                <a:lnTo>
                  <a:pt x="1525" y="585"/>
                </a:lnTo>
                <a:lnTo>
                  <a:pt x="1546" y="606"/>
                </a:lnTo>
                <a:lnTo>
                  <a:pt x="1577" y="619"/>
                </a:lnTo>
                <a:lnTo>
                  <a:pt x="1611" y="624"/>
                </a:lnTo>
                <a:lnTo>
                  <a:pt x="1647" y="622"/>
                </a:lnTo>
                <a:lnTo>
                  <a:pt x="1683" y="618"/>
                </a:lnTo>
                <a:lnTo>
                  <a:pt x="1712" y="612"/>
                </a:lnTo>
                <a:lnTo>
                  <a:pt x="1733" y="606"/>
                </a:lnTo>
                <a:lnTo>
                  <a:pt x="1740" y="605"/>
                </a:lnTo>
                <a:lnTo>
                  <a:pt x="1735" y="611"/>
                </a:lnTo>
                <a:lnTo>
                  <a:pt x="1724" y="628"/>
                </a:lnTo>
                <a:lnTo>
                  <a:pt x="1707" y="652"/>
                </a:lnTo>
                <a:lnTo>
                  <a:pt x="1686" y="682"/>
                </a:lnTo>
                <a:lnTo>
                  <a:pt x="1666" y="713"/>
                </a:lnTo>
                <a:lnTo>
                  <a:pt x="1646" y="743"/>
                </a:lnTo>
                <a:lnTo>
                  <a:pt x="1630" y="769"/>
                </a:lnTo>
                <a:lnTo>
                  <a:pt x="1620" y="787"/>
                </a:lnTo>
                <a:lnTo>
                  <a:pt x="1600" y="829"/>
                </a:lnTo>
                <a:lnTo>
                  <a:pt x="1582" y="868"/>
                </a:lnTo>
                <a:lnTo>
                  <a:pt x="1568" y="905"/>
                </a:lnTo>
                <a:lnTo>
                  <a:pt x="1555" y="941"/>
                </a:lnTo>
                <a:lnTo>
                  <a:pt x="1545" y="977"/>
                </a:lnTo>
                <a:lnTo>
                  <a:pt x="1536" y="1013"/>
                </a:lnTo>
                <a:lnTo>
                  <a:pt x="1529" y="1050"/>
                </a:lnTo>
                <a:lnTo>
                  <a:pt x="1523" y="1089"/>
                </a:lnTo>
                <a:lnTo>
                  <a:pt x="1520" y="1112"/>
                </a:lnTo>
                <a:lnTo>
                  <a:pt x="1517" y="1132"/>
                </a:lnTo>
                <a:lnTo>
                  <a:pt x="1516" y="1148"/>
                </a:lnTo>
                <a:lnTo>
                  <a:pt x="1517" y="1161"/>
                </a:lnTo>
                <a:lnTo>
                  <a:pt x="1520" y="1172"/>
                </a:lnTo>
                <a:lnTo>
                  <a:pt x="1529" y="1182"/>
                </a:lnTo>
                <a:lnTo>
                  <a:pt x="1543" y="1193"/>
                </a:lnTo>
                <a:lnTo>
                  <a:pt x="1564" y="1201"/>
                </a:lnTo>
                <a:lnTo>
                  <a:pt x="1580" y="1205"/>
                </a:lnTo>
                <a:lnTo>
                  <a:pt x="1598" y="1207"/>
                </a:lnTo>
                <a:lnTo>
                  <a:pt x="1619" y="1205"/>
                </a:lnTo>
                <a:lnTo>
                  <a:pt x="1639" y="1203"/>
                </a:lnTo>
                <a:lnTo>
                  <a:pt x="1660" y="1197"/>
                </a:lnTo>
                <a:lnTo>
                  <a:pt x="1682" y="1190"/>
                </a:lnTo>
                <a:lnTo>
                  <a:pt x="1702" y="1182"/>
                </a:lnTo>
                <a:lnTo>
                  <a:pt x="1724" y="1174"/>
                </a:lnTo>
                <a:lnTo>
                  <a:pt x="1744" y="1164"/>
                </a:lnTo>
                <a:lnTo>
                  <a:pt x="1761" y="1155"/>
                </a:lnTo>
                <a:lnTo>
                  <a:pt x="1779" y="1147"/>
                </a:lnTo>
                <a:lnTo>
                  <a:pt x="1793" y="1138"/>
                </a:lnTo>
                <a:lnTo>
                  <a:pt x="1805" y="1131"/>
                </a:lnTo>
                <a:lnTo>
                  <a:pt x="1815" y="1125"/>
                </a:lnTo>
                <a:lnTo>
                  <a:pt x="1821" y="1122"/>
                </a:lnTo>
                <a:lnTo>
                  <a:pt x="1822" y="1121"/>
                </a:lnTo>
                <a:lnTo>
                  <a:pt x="1824" y="1125"/>
                </a:lnTo>
                <a:lnTo>
                  <a:pt x="1828" y="1134"/>
                </a:lnTo>
                <a:lnTo>
                  <a:pt x="1835" y="1148"/>
                </a:lnTo>
                <a:lnTo>
                  <a:pt x="1845" y="1165"/>
                </a:lnTo>
                <a:lnTo>
                  <a:pt x="1855" y="1182"/>
                </a:lnTo>
                <a:lnTo>
                  <a:pt x="1868" y="1198"/>
                </a:lnTo>
                <a:lnTo>
                  <a:pt x="1883" y="1213"/>
                </a:lnTo>
                <a:lnTo>
                  <a:pt x="1897" y="1223"/>
                </a:lnTo>
                <a:lnTo>
                  <a:pt x="1909" y="1226"/>
                </a:lnTo>
                <a:lnTo>
                  <a:pt x="1929" y="1226"/>
                </a:lnTo>
                <a:lnTo>
                  <a:pt x="1956" y="1224"/>
                </a:lnTo>
                <a:lnTo>
                  <a:pt x="1988" y="1220"/>
                </a:lnTo>
                <a:lnTo>
                  <a:pt x="2026" y="1215"/>
                </a:lnTo>
                <a:lnTo>
                  <a:pt x="2066" y="1210"/>
                </a:lnTo>
                <a:lnTo>
                  <a:pt x="2108" y="1203"/>
                </a:lnTo>
                <a:lnTo>
                  <a:pt x="2151" y="1195"/>
                </a:lnTo>
                <a:lnTo>
                  <a:pt x="2195" y="1187"/>
                </a:lnTo>
                <a:lnTo>
                  <a:pt x="2235" y="1180"/>
                </a:lnTo>
                <a:lnTo>
                  <a:pt x="2273" y="1172"/>
                </a:lnTo>
                <a:lnTo>
                  <a:pt x="2307" y="1167"/>
                </a:lnTo>
                <a:lnTo>
                  <a:pt x="2336" y="1161"/>
                </a:lnTo>
                <a:lnTo>
                  <a:pt x="2358" y="1157"/>
                </a:lnTo>
                <a:lnTo>
                  <a:pt x="2372" y="1154"/>
                </a:lnTo>
                <a:lnTo>
                  <a:pt x="2377" y="1152"/>
                </a:lnTo>
                <a:lnTo>
                  <a:pt x="2374" y="1155"/>
                </a:lnTo>
                <a:lnTo>
                  <a:pt x="2366" y="1161"/>
                </a:lnTo>
                <a:lnTo>
                  <a:pt x="2356" y="1171"/>
                </a:lnTo>
                <a:lnTo>
                  <a:pt x="2342" y="1185"/>
                </a:lnTo>
                <a:lnTo>
                  <a:pt x="2325" y="1203"/>
                </a:lnTo>
                <a:lnTo>
                  <a:pt x="2304" y="1221"/>
                </a:lnTo>
                <a:lnTo>
                  <a:pt x="2284" y="1241"/>
                </a:lnTo>
                <a:lnTo>
                  <a:pt x="2262" y="1263"/>
                </a:lnTo>
                <a:lnTo>
                  <a:pt x="2239" y="1286"/>
                </a:lnTo>
                <a:lnTo>
                  <a:pt x="2218" y="1309"/>
                </a:lnTo>
                <a:lnTo>
                  <a:pt x="2196" y="1330"/>
                </a:lnTo>
                <a:lnTo>
                  <a:pt x="2176" y="1353"/>
                </a:lnTo>
                <a:lnTo>
                  <a:pt x="2159" y="1374"/>
                </a:lnTo>
                <a:lnTo>
                  <a:pt x="2143" y="1391"/>
                </a:lnTo>
                <a:lnTo>
                  <a:pt x="2131" y="1407"/>
                </a:lnTo>
                <a:lnTo>
                  <a:pt x="2122" y="1421"/>
                </a:lnTo>
                <a:lnTo>
                  <a:pt x="2104" y="1450"/>
                </a:lnTo>
                <a:lnTo>
                  <a:pt x="2075" y="1486"/>
                </a:lnTo>
                <a:lnTo>
                  <a:pt x="2040" y="1527"/>
                </a:lnTo>
                <a:lnTo>
                  <a:pt x="2003" y="1569"/>
                </a:lnTo>
                <a:lnTo>
                  <a:pt x="1968" y="1612"/>
                </a:lnTo>
                <a:lnTo>
                  <a:pt x="1938" y="1651"/>
                </a:lnTo>
                <a:lnTo>
                  <a:pt x="1917" y="1685"/>
                </a:lnTo>
                <a:lnTo>
                  <a:pt x="1910" y="1710"/>
                </a:lnTo>
                <a:lnTo>
                  <a:pt x="1913" y="1721"/>
                </a:lnTo>
                <a:lnTo>
                  <a:pt x="1923" y="1733"/>
                </a:lnTo>
                <a:lnTo>
                  <a:pt x="1936" y="1747"/>
                </a:lnTo>
                <a:lnTo>
                  <a:pt x="1953" y="1761"/>
                </a:lnTo>
                <a:lnTo>
                  <a:pt x="1975" y="1777"/>
                </a:lnTo>
                <a:lnTo>
                  <a:pt x="1998" y="1792"/>
                </a:lnTo>
                <a:lnTo>
                  <a:pt x="2024" y="1807"/>
                </a:lnTo>
                <a:lnTo>
                  <a:pt x="2049" y="1822"/>
                </a:lnTo>
                <a:lnTo>
                  <a:pt x="2075" y="1836"/>
                </a:lnTo>
                <a:lnTo>
                  <a:pt x="2101" y="1851"/>
                </a:lnTo>
                <a:lnTo>
                  <a:pt x="2124" y="1862"/>
                </a:lnTo>
                <a:lnTo>
                  <a:pt x="2144" y="1872"/>
                </a:lnTo>
                <a:lnTo>
                  <a:pt x="2161" y="1881"/>
                </a:lnTo>
                <a:lnTo>
                  <a:pt x="2176" y="1888"/>
                </a:lnTo>
                <a:lnTo>
                  <a:pt x="2185" y="1892"/>
                </a:lnTo>
                <a:lnTo>
                  <a:pt x="2187" y="1894"/>
                </a:lnTo>
                <a:lnTo>
                  <a:pt x="2183" y="1894"/>
                </a:lnTo>
                <a:lnTo>
                  <a:pt x="2173" y="1894"/>
                </a:lnTo>
                <a:lnTo>
                  <a:pt x="2154" y="1894"/>
                </a:lnTo>
                <a:lnTo>
                  <a:pt x="2133" y="1895"/>
                </a:lnTo>
                <a:lnTo>
                  <a:pt x="2104" y="1895"/>
                </a:lnTo>
                <a:lnTo>
                  <a:pt x="2072" y="1897"/>
                </a:lnTo>
                <a:lnTo>
                  <a:pt x="2037" y="1897"/>
                </a:lnTo>
                <a:lnTo>
                  <a:pt x="2001" y="1898"/>
                </a:lnTo>
                <a:lnTo>
                  <a:pt x="1962" y="1901"/>
                </a:lnTo>
                <a:lnTo>
                  <a:pt x="1923" y="1904"/>
                </a:lnTo>
                <a:lnTo>
                  <a:pt x="1884" y="1907"/>
                </a:lnTo>
                <a:lnTo>
                  <a:pt x="1847" y="1909"/>
                </a:lnTo>
                <a:lnTo>
                  <a:pt x="1811" y="1914"/>
                </a:lnTo>
                <a:lnTo>
                  <a:pt x="1779" y="1918"/>
                </a:lnTo>
                <a:lnTo>
                  <a:pt x="1748" y="1924"/>
                </a:lnTo>
                <a:lnTo>
                  <a:pt x="1724" y="1930"/>
                </a:lnTo>
                <a:lnTo>
                  <a:pt x="1701" y="1937"/>
                </a:lnTo>
                <a:lnTo>
                  <a:pt x="1679" y="1944"/>
                </a:lnTo>
                <a:lnTo>
                  <a:pt x="1656" y="1951"/>
                </a:lnTo>
                <a:lnTo>
                  <a:pt x="1634" y="1960"/>
                </a:lnTo>
                <a:lnTo>
                  <a:pt x="1613" y="1968"/>
                </a:lnTo>
                <a:lnTo>
                  <a:pt x="1591" y="1978"/>
                </a:lnTo>
                <a:lnTo>
                  <a:pt x="1571" y="1988"/>
                </a:lnTo>
                <a:lnTo>
                  <a:pt x="1551" y="1999"/>
                </a:lnTo>
                <a:lnTo>
                  <a:pt x="1532" y="2009"/>
                </a:lnTo>
                <a:lnTo>
                  <a:pt x="1515" y="2020"/>
                </a:lnTo>
                <a:lnTo>
                  <a:pt x="1499" y="2032"/>
                </a:lnTo>
                <a:lnTo>
                  <a:pt x="1484" y="2042"/>
                </a:lnTo>
                <a:lnTo>
                  <a:pt x="1473" y="2053"/>
                </a:lnTo>
                <a:lnTo>
                  <a:pt x="1461" y="2065"/>
                </a:lnTo>
                <a:lnTo>
                  <a:pt x="1452" y="2075"/>
                </a:lnTo>
                <a:lnTo>
                  <a:pt x="1447" y="2086"/>
                </a:lnTo>
                <a:lnTo>
                  <a:pt x="1444" y="2113"/>
                </a:lnTo>
                <a:lnTo>
                  <a:pt x="1457" y="2151"/>
                </a:lnTo>
                <a:lnTo>
                  <a:pt x="1478" y="2192"/>
                </a:lnTo>
                <a:lnTo>
                  <a:pt x="1506" y="2237"/>
                </a:lnTo>
                <a:lnTo>
                  <a:pt x="1533" y="2277"/>
                </a:lnTo>
                <a:lnTo>
                  <a:pt x="1559" y="2312"/>
                </a:lnTo>
                <a:lnTo>
                  <a:pt x="1578" y="2336"/>
                </a:lnTo>
                <a:lnTo>
                  <a:pt x="1585" y="2345"/>
                </a:lnTo>
                <a:lnTo>
                  <a:pt x="1578" y="2342"/>
                </a:lnTo>
                <a:lnTo>
                  <a:pt x="1559" y="2332"/>
                </a:lnTo>
                <a:lnTo>
                  <a:pt x="1532" y="2319"/>
                </a:lnTo>
                <a:lnTo>
                  <a:pt x="1499" y="2305"/>
                </a:lnTo>
                <a:lnTo>
                  <a:pt x="1464" y="2289"/>
                </a:lnTo>
                <a:lnTo>
                  <a:pt x="1429" y="2274"/>
                </a:lnTo>
                <a:lnTo>
                  <a:pt x="1399" y="2263"/>
                </a:lnTo>
                <a:lnTo>
                  <a:pt x="1377" y="2256"/>
                </a:lnTo>
                <a:lnTo>
                  <a:pt x="1361" y="2256"/>
                </a:lnTo>
                <a:lnTo>
                  <a:pt x="1348" y="2264"/>
                </a:lnTo>
                <a:lnTo>
                  <a:pt x="1337" y="2277"/>
                </a:lnTo>
                <a:lnTo>
                  <a:pt x="1330" y="2293"/>
                </a:lnTo>
                <a:lnTo>
                  <a:pt x="1322" y="2310"/>
                </a:lnTo>
                <a:lnTo>
                  <a:pt x="1318" y="2325"/>
                </a:lnTo>
                <a:lnTo>
                  <a:pt x="1317" y="2335"/>
                </a:lnTo>
                <a:lnTo>
                  <a:pt x="1315" y="2339"/>
                </a:lnTo>
                <a:lnTo>
                  <a:pt x="1308" y="2333"/>
                </a:lnTo>
                <a:lnTo>
                  <a:pt x="1286" y="2317"/>
                </a:lnTo>
                <a:lnTo>
                  <a:pt x="1256" y="2294"/>
                </a:lnTo>
                <a:lnTo>
                  <a:pt x="1220" y="2269"/>
                </a:lnTo>
                <a:lnTo>
                  <a:pt x="1182" y="2243"/>
                </a:lnTo>
                <a:lnTo>
                  <a:pt x="1148" y="2220"/>
                </a:lnTo>
                <a:lnTo>
                  <a:pt x="1117" y="2203"/>
                </a:lnTo>
                <a:lnTo>
                  <a:pt x="1097" y="2195"/>
                </a:lnTo>
                <a:lnTo>
                  <a:pt x="1084" y="2195"/>
                </a:lnTo>
                <a:lnTo>
                  <a:pt x="1073" y="2200"/>
                </a:lnTo>
                <a:lnTo>
                  <a:pt x="1060" y="2204"/>
                </a:lnTo>
                <a:lnTo>
                  <a:pt x="1047" y="2208"/>
                </a:lnTo>
                <a:lnTo>
                  <a:pt x="1029" y="2213"/>
                </a:lnTo>
                <a:lnTo>
                  <a:pt x="1009" y="2213"/>
                </a:lnTo>
                <a:lnTo>
                  <a:pt x="983" y="2208"/>
                </a:lnTo>
                <a:lnTo>
                  <a:pt x="951" y="2197"/>
                </a:lnTo>
                <a:lnTo>
                  <a:pt x="923" y="2180"/>
                </a:lnTo>
                <a:lnTo>
                  <a:pt x="898" y="2154"/>
                </a:lnTo>
                <a:lnTo>
                  <a:pt x="876" y="2122"/>
                </a:lnTo>
                <a:lnTo>
                  <a:pt x="859" y="2088"/>
                </a:lnTo>
                <a:lnTo>
                  <a:pt x="845" y="2053"/>
                </a:lnTo>
                <a:lnTo>
                  <a:pt x="833" y="2020"/>
                </a:lnTo>
                <a:lnTo>
                  <a:pt x="826" y="1993"/>
                </a:lnTo>
                <a:lnTo>
                  <a:pt x="820" y="1974"/>
                </a:lnTo>
                <a:lnTo>
                  <a:pt x="735" y="2099"/>
                </a:lnTo>
                <a:lnTo>
                  <a:pt x="661" y="2207"/>
                </a:lnTo>
                <a:lnTo>
                  <a:pt x="599" y="2299"/>
                </a:lnTo>
                <a:lnTo>
                  <a:pt x="547" y="2378"/>
                </a:lnTo>
                <a:lnTo>
                  <a:pt x="502" y="2444"/>
                </a:lnTo>
                <a:lnTo>
                  <a:pt x="468" y="2499"/>
                </a:lnTo>
                <a:lnTo>
                  <a:pt x="439" y="2543"/>
                </a:lnTo>
                <a:lnTo>
                  <a:pt x="416" y="2579"/>
                </a:lnTo>
                <a:lnTo>
                  <a:pt x="398" y="2608"/>
                </a:lnTo>
                <a:lnTo>
                  <a:pt x="384" y="2629"/>
                </a:lnTo>
                <a:lnTo>
                  <a:pt x="374" y="2645"/>
                </a:lnTo>
                <a:lnTo>
                  <a:pt x="365" y="2658"/>
                </a:lnTo>
                <a:lnTo>
                  <a:pt x="358" y="2668"/>
                </a:lnTo>
                <a:lnTo>
                  <a:pt x="351" y="2678"/>
                </a:lnTo>
                <a:lnTo>
                  <a:pt x="342" y="2687"/>
                </a:lnTo>
                <a:lnTo>
                  <a:pt x="332" y="2697"/>
                </a:lnTo>
                <a:lnTo>
                  <a:pt x="310" y="2713"/>
                </a:lnTo>
                <a:lnTo>
                  <a:pt x="290" y="2715"/>
                </a:lnTo>
                <a:lnTo>
                  <a:pt x="273" y="2708"/>
                </a:lnTo>
                <a:lnTo>
                  <a:pt x="261" y="2694"/>
                </a:lnTo>
                <a:lnTo>
                  <a:pt x="253" y="2674"/>
                </a:lnTo>
                <a:lnTo>
                  <a:pt x="251" y="2652"/>
                </a:lnTo>
                <a:lnTo>
                  <a:pt x="254" y="2632"/>
                </a:lnTo>
                <a:lnTo>
                  <a:pt x="266" y="2615"/>
                </a:lnTo>
                <a:lnTo>
                  <a:pt x="273" y="2608"/>
                </a:lnTo>
                <a:lnTo>
                  <a:pt x="280" y="2602"/>
                </a:lnTo>
                <a:lnTo>
                  <a:pt x="287" y="2595"/>
                </a:lnTo>
                <a:lnTo>
                  <a:pt x="297" y="2586"/>
                </a:lnTo>
                <a:lnTo>
                  <a:pt x="309" y="2573"/>
                </a:lnTo>
                <a:lnTo>
                  <a:pt x="323" y="2556"/>
                </a:lnTo>
                <a:lnTo>
                  <a:pt x="342" y="2534"/>
                </a:lnTo>
                <a:lnTo>
                  <a:pt x="365" y="2504"/>
                </a:lnTo>
                <a:lnTo>
                  <a:pt x="393" y="2467"/>
                </a:lnTo>
                <a:lnTo>
                  <a:pt x="427" y="2419"/>
                </a:lnTo>
                <a:lnTo>
                  <a:pt x="469" y="2362"/>
                </a:lnTo>
                <a:lnTo>
                  <a:pt x="518" y="2293"/>
                </a:lnTo>
                <a:lnTo>
                  <a:pt x="575" y="2211"/>
                </a:lnTo>
                <a:lnTo>
                  <a:pt x="641" y="2113"/>
                </a:lnTo>
                <a:lnTo>
                  <a:pt x="717" y="2003"/>
                </a:lnTo>
                <a:lnTo>
                  <a:pt x="804" y="1874"/>
                </a:lnTo>
                <a:lnTo>
                  <a:pt x="806" y="1872"/>
                </a:lnTo>
                <a:lnTo>
                  <a:pt x="806" y="1871"/>
                </a:lnTo>
                <a:lnTo>
                  <a:pt x="807" y="1869"/>
                </a:lnTo>
                <a:lnTo>
                  <a:pt x="807" y="1868"/>
                </a:lnTo>
                <a:lnTo>
                  <a:pt x="803" y="1855"/>
                </a:lnTo>
                <a:lnTo>
                  <a:pt x="797" y="1842"/>
                </a:lnTo>
                <a:lnTo>
                  <a:pt x="791" y="1829"/>
                </a:lnTo>
                <a:lnTo>
                  <a:pt x="785" y="1815"/>
                </a:lnTo>
                <a:lnTo>
                  <a:pt x="780" y="1800"/>
                </a:lnTo>
                <a:lnTo>
                  <a:pt x="774" y="1786"/>
                </a:lnTo>
                <a:lnTo>
                  <a:pt x="767" y="1770"/>
                </a:lnTo>
                <a:lnTo>
                  <a:pt x="761" y="1756"/>
                </a:lnTo>
                <a:lnTo>
                  <a:pt x="473" y="1783"/>
                </a:lnTo>
                <a:lnTo>
                  <a:pt x="742" y="1714"/>
                </a:lnTo>
                <a:lnTo>
                  <a:pt x="722" y="1668"/>
                </a:lnTo>
                <a:lnTo>
                  <a:pt x="700" y="1622"/>
                </a:lnTo>
                <a:lnTo>
                  <a:pt x="679" y="1576"/>
                </a:lnTo>
                <a:lnTo>
                  <a:pt x="655" y="1530"/>
                </a:lnTo>
                <a:lnTo>
                  <a:pt x="634" y="1486"/>
                </a:lnTo>
                <a:lnTo>
                  <a:pt x="612" y="1441"/>
                </a:lnTo>
                <a:lnTo>
                  <a:pt x="592" y="1401"/>
                </a:lnTo>
                <a:lnTo>
                  <a:pt x="573" y="1363"/>
                </a:lnTo>
                <a:lnTo>
                  <a:pt x="550" y="1351"/>
                </a:lnTo>
                <a:lnTo>
                  <a:pt x="520" y="1332"/>
                </a:lnTo>
                <a:lnTo>
                  <a:pt x="485" y="1310"/>
                </a:lnTo>
                <a:lnTo>
                  <a:pt x="450" y="1287"/>
                </a:lnTo>
                <a:lnTo>
                  <a:pt x="419" y="1267"/>
                </a:lnTo>
                <a:lnTo>
                  <a:pt x="391" y="1250"/>
                </a:lnTo>
                <a:lnTo>
                  <a:pt x="372" y="1237"/>
                </a:lnTo>
                <a:lnTo>
                  <a:pt x="365" y="1233"/>
                </a:lnTo>
                <a:lnTo>
                  <a:pt x="371" y="1236"/>
                </a:lnTo>
                <a:lnTo>
                  <a:pt x="388" y="1243"/>
                </a:lnTo>
                <a:lnTo>
                  <a:pt x="414" y="1254"/>
                </a:lnTo>
                <a:lnTo>
                  <a:pt x="443" y="1267"/>
                </a:lnTo>
                <a:lnTo>
                  <a:pt x="475" y="1280"/>
                </a:lnTo>
                <a:lnTo>
                  <a:pt x="505" y="1295"/>
                </a:lnTo>
                <a:lnTo>
                  <a:pt x="533" y="1306"/>
                </a:lnTo>
                <a:lnTo>
                  <a:pt x="551" y="1316"/>
                </a:lnTo>
                <a:lnTo>
                  <a:pt x="518" y="1238"/>
                </a:lnTo>
                <a:lnTo>
                  <a:pt x="486" y="1155"/>
                </a:lnTo>
                <a:lnTo>
                  <a:pt x="456" y="1070"/>
                </a:lnTo>
                <a:lnTo>
                  <a:pt x="430" y="991"/>
                </a:lnTo>
                <a:lnTo>
                  <a:pt x="407" y="921"/>
                </a:lnTo>
                <a:lnTo>
                  <a:pt x="390" y="863"/>
                </a:lnTo>
                <a:lnTo>
                  <a:pt x="378" y="826"/>
                </a:lnTo>
                <a:lnTo>
                  <a:pt x="374" y="813"/>
                </a:lnTo>
                <a:lnTo>
                  <a:pt x="380" y="826"/>
                </a:lnTo>
                <a:lnTo>
                  <a:pt x="396" y="861"/>
                </a:lnTo>
                <a:lnTo>
                  <a:pt x="419" y="914"/>
                </a:lnTo>
                <a:lnTo>
                  <a:pt x="449" y="981"/>
                </a:lnTo>
                <a:lnTo>
                  <a:pt x="482" y="1056"/>
                </a:lnTo>
                <a:lnTo>
                  <a:pt x="520" y="1135"/>
                </a:lnTo>
                <a:lnTo>
                  <a:pt x="557" y="1214"/>
                </a:lnTo>
                <a:lnTo>
                  <a:pt x="593" y="1289"/>
                </a:lnTo>
                <a:lnTo>
                  <a:pt x="593" y="1290"/>
                </a:lnTo>
                <a:lnTo>
                  <a:pt x="595" y="1292"/>
                </a:lnTo>
                <a:lnTo>
                  <a:pt x="595" y="1293"/>
                </a:lnTo>
                <a:lnTo>
                  <a:pt x="596" y="1295"/>
                </a:lnTo>
                <a:lnTo>
                  <a:pt x="693" y="1068"/>
                </a:lnTo>
                <a:lnTo>
                  <a:pt x="631" y="1365"/>
                </a:lnTo>
                <a:lnTo>
                  <a:pt x="642" y="1385"/>
                </a:lnTo>
                <a:lnTo>
                  <a:pt x="653" y="1407"/>
                </a:lnTo>
                <a:lnTo>
                  <a:pt x="663" y="1428"/>
                </a:lnTo>
                <a:lnTo>
                  <a:pt x="673" y="1450"/>
                </a:lnTo>
                <a:lnTo>
                  <a:pt x="683" y="1471"/>
                </a:lnTo>
                <a:lnTo>
                  <a:pt x="694" y="1494"/>
                </a:lnTo>
                <a:lnTo>
                  <a:pt x="706" y="1517"/>
                </a:lnTo>
                <a:lnTo>
                  <a:pt x="717" y="1543"/>
                </a:lnTo>
                <a:lnTo>
                  <a:pt x="761" y="1351"/>
                </a:lnTo>
                <a:lnTo>
                  <a:pt x="756" y="1629"/>
                </a:lnTo>
                <a:lnTo>
                  <a:pt x="771" y="1659"/>
                </a:lnTo>
                <a:lnTo>
                  <a:pt x="782" y="1685"/>
                </a:lnTo>
                <a:lnTo>
                  <a:pt x="793" y="1710"/>
                </a:lnTo>
                <a:lnTo>
                  <a:pt x="803" y="1733"/>
                </a:lnTo>
                <a:lnTo>
                  <a:pt x="811" y="1753"/>
                </a:lnTo>
                <a:lnTo>
                  <a:pt x="820" y="1774"/>
                </a:lnTo>
                <a:lnTo>
                  <a:pt x="827" y="1795"/>
                </a:lnTo>
                <a:lnTo>
                  <a:pt x="836" y="1816"/>
                </a:lnTo>
                <a:lnTo>
                  <a:pt x="855" y="1780"/>
                </a:lnTo>
                <a:lnTo>
                  <a:pt x="873" y="1741"/>
                </a:lnTo>
                <a:lnTo>
                  <a:pt x="892" y="1698"/>
                </a:lnTo>
                <a:lnTo>
                  <a:pt x="911" y="1654"/>
                </a:lnTo>
                <a:lnTo>
                  <a:pt x="931" y="1605"/>
                </a:lnTo>
                <a:lnTo>
                  <a:pt x="951" y="1553"/>
                </a:lnTo>
                <a:lnTo>
                  <a:pt x="973" y="1499"/>
                </a:lnTo>
                <a:lnTo>
                  <a:pt x="995" y="1440"/>
                </a:lnTo>
                <a:lnTo>
                  <a:pt x="988" y="1422"/>
                </a:lnTo>
                <a:lnTo>
                  <a:pt x="980" y="1405"/>
                </a:lnTo>
                <a:lnTo>
                  <a:pt x="975" y="1388"/>
                </a:lnTo>
                <a:lnTo>
                  <a:pt x="969" y="1372"/>
                </a:lnTo>
                <a:lnTo>
                  <a:pt x="963" y="1352"/>
                </a:lnTo>
                <a:lnTo>
                  <a:pt x="956" y="1330"/>
                </a:lnTo>
                <a:lnTo>
                  <a:pt x="949" y="1307"/>
                </a:lnTo>
                <a:lnTo>
                  <a:pt x="938" y="1279"/>
                </a:lnTo>
                <a:lnTo>
                  <a:pt x="924" y="1238"/>
                </a:lnTo>
                <a:lnTo>
                  <a:pt x="912" y="1201"/>
                </a:lnTo>
                <a:lnTo>
                  <a:pt x="902" y="1168"/>
                </a:lnTo>
                <a:lnTo>
                  <a:pt x="894" y="1139"/>
                </a:lnTo>
                <a:lnTo>
                  <a:pt x="888" y="1115"/>
                </a:lnTo>
                <a:lnTo>
                  <a:pt x="882" y="1098"/>
                </a:lnTo>
                <a:lnTo>
                  <a:pt x="881" y="1088"/>
                </a:lnTo>
                <a:lnTo>
                  <a:pt x="879" y="1083"/>
                </a:lnTo>
                <a:lnTo>
                  <a:pt x="881" y="1086"/>
                </a:lnTo>
                <a:lnTo>
                  <a:pt x="886" y="1093"/>
                </a:lnTo>
                <a:lnTo>
                  <a:pt x="894" y="1106"/>
                </a:lnTo>
                <a:lnTo>
                  <a:pt x="904" y="1125"/>
                </a:lnTo>
                <a:lnTo>
                  <a:pt x="915" y="1149"/>
                </a:lnTo>
                <a:lnTo>
                  <a:pt x="928" y="1178"/>
                </a:lnTo>
                <a:lnTo>
                  <a:pt x="943" y="1213"/>
                </a:lnTo>
                <a:lnTo>
                  <a:pt x="957" y="1251"/>
                </a:lnTo>
                <a:lnTo>
                  <a:pt x="967" y="1276"/>
                </a:lnTo>
                <a:lnTo>
                  <a:pt x="976" y="1295"/>
                </a:lnTo>
                <a:lnTo>
                  <a:pt x="983" y="1310"/>
                </a:lnTo>
                <a:lnTo>
                  <a:pt x="990" y="1323"/>
                </a:lnTo>
                <a:lnTo>
                  <a:pt x="998" y="1336"/>
                </a:lnTo>
                <a:lnTo>
                  <a:pt x="1005" y="1348"/>
                </a:lnTo>
                <a:lnTo>
                  <a:pt x="1012" y="1362"/>
                </a:lnTo>
                <a:lnTo>
                  <a:pt x="1021" y="1379"/>
                </a:lnTo>
                <a:lnTo>
                  <a:pt x="1035" y="1342"/>
                </a:lnTo>
                <a:lnTo>
                  <a:pt x="1048" y="1306"/>
                </a:lnTo>
                <a:lnTo>
                  <a:pt x="1061" y="1272"/>
                </a:lnTo>
                <a:lnTo>
                  <a:pt x="1073" y="1238"/>
                </a:lnTo>
                <a:lnTo>
                  <a:pt x="1086" y="1204"/>
                </a:lnTo>
                <a:lnTo>
                  <a:pt x="1099" y="1170"/>
                </a:lnTo>
                <a:lnTo>
                  <a:pt x="1112" y="1135"/>
                </a:lnTo>
                <a:lnTo>
                  <a:pt x="1125" y="1098"/>
                </a:lnTo>
                <a:lnTo>
                  <a:pt x="1119" y="1078"/>
                </a:lnTo>
                <a:lnTo>
                  <a:pt x="1107" y="1033"/>
                </a:lnTo>
                <a:lnTo>
                  <a:pt x="1094" y="973"/>
                </a:lnTo>
                <a:lnTo>
                  <a:pt x="1080" y="905"/>
                </a:lnTo>
                <a:lnTo>
                  <a:pt x="1065" y="839"/>
                </a:lnTo>
                <a:lnTo>
                  <a:pt x="1052" y="782"/>
                </a:lnTo>
                <a:lnTo>
                  <a:pt x="1044" y="741"/>
                </a:lnTo>
                <a:lnTo>
                  <a:pt x="1041" y="726"/>
                </a:lnTo>
                <a:lnTo>
                  <a:pt x="1045" y="736"/>
                </a:lnTo>
                <a:lnTo>
                  <a:pt x="1055" y="764"/>
                </a:lnTo>
                <a:lnTo>
                  <a:pt x="1068" y="805"/>
                </a:lnTo>
                <a:lnTo>
                  <a:pt x="1086" y="852"/>
                </a:lnTo>
                <a:lnTo>
                  <a:pt x="1103" y="899"/>
                </a:lnTo>
                <a:lnTo>
                  <a:pt x="1119" y="944"/>
                </a:lnTo>
                <a:lnTo>
                  <a:pt x="1132" y="980"/>
                </a:lnTo>
                <a:lnTo>
                  <a:pt x="1141" y="1000"/>
                </a:lnTo>
                <a:lnTo>
                  <a:pt x="1171" y="912"/>
                </a:lnTo>
                <a:lnTo>
                  <a:pt x="1200" y="832"/>
                </a:lnTo>
                <a:lnTo>
                  <a:pt x="1226" y="760"/>
                </a:lnTo>
                <a:lnTo>
                  <a:pt x="1250" y="700"/>
                </a:lnTo>
                <a:lnTo>
                  <a:pt x="1269" y="649"/>
                </a:lnTo>
                <a:lnTo>
                  <a:pt x="1284" y="613"/>
                </a:lnTo>
                <a:lnTo>
                  <a:pt x="1294" y="591"/>
                </a:lnTo>
                <a:lnTo>
                  <a:pt x="1297" y="582"/>
                </a:lnTo>
                <a:lnTo>
                  <a:pt x="1294" y="591"/>
                </a:lnTo>
                <a:lnTo>
                  <a:pt x="1286" y="615"/>
                </a:lnTo>
                <a:lnTo>
                  <a:pt x="1276" y="655"/>
                </a:lnTo>
                <a:lnTo>
                  <a:pt x="1260" y="707"/>
                </a:lnTo>
                <a:lnTo>
                  <a:pt x="1243" y="770"/>
                </a:lnTo>
                <a:lnTo>
                  <a:pt x="1221" y="843"/>
                </a:lnTo>
                <a:lnTo>
                  <a:pt x="1198" y="925"/>
                </a:lnTo>
                <a:lnTo>
                  <a:pt x="1172" y="1013"/>
                </a:lnTo>
                <a:lnTo>
                  <a:pt x="1188" y="1003"/>
                </a:lnTo>
                <a:lnTo>
                  <a:pt x="1213" y="988"/>
                </a:lnTo>
                <a:lnTo>
                  <a:pt x="1243" y="971"/>
                </a:lnTo>
                <a:lnTo>
                  <a:pt x="1275" y="953"/>
                </a:lnTo>
                <a:lnTo>
                  <a:pt x="1305" y="935"/>
                </a:lnTo>
                <a:lnTo>
                  <a:pt x="1331" y="921"/>
                </a:lnTo>
                <a:lnTo>
                  <a:pt x="1348" y="911"/>
                </a:lnTo>
                <a:lnTo>
                  <a:pt x="1356" y="907"/>
                </a:lnTo>
                <a:lnTo>
                  <a:pt x="1348" y="914"/>
                </a:lnTo>
                <a:lnTo>
                  <a:pt x="1327" y="934"/>
                </a:lnTo>
                <a:lnTo>
                  <a:pt x="1298" y="963"/>
                </a:lnTo>
                <a:lnTo>
                  <a:pt x="1263" y="997"/>
                </a:lnTo>
                <a:lnTo>
                  <a:pt x="1227" y="1032"/>
                </a:lnTo>
                <a:lnTo>
                  <a:pt x="1193" y="1062"/>
                </a:lnTo>
                <a:lnTo>
                  <a:pt x="1168" y="1085"/>
                </a:lnTo>
                <a:lnTo>
                  <a:pt x="1151" y="1098"/>
                </a:lnTo>
                <a:lnTo>
                  <a:pt x="1139" y="1136"/>
                </a:lnTo>
                <a:lnTo>
                  <a:pt x="1128" y="1174"/>
                </a:lnTo>
                <a:lnTo>
                  <a:pt x="1116" y="1210"/>
                </a:lnTo>
                <a:lnTo>
                  <a:pt x="1104" y="1244"/>
                </a:lnTo>
                <a:lnTo>
                  <a:pt x="1093" y="1280"/>
                </a:lnTo>
                <a:lnTo>
                  <a:pt x="1081" y="1316"/>
                </a:lnTo>
                <a:lnTo>
                  <a:pt x="1068" y="1353"/>
                </a:lnTo>
                <a:lnTo>
                  <a:pt x="1055" y="1392"/>
                </a:lnTo>
                <a:lnTo>
                  <a:pt x="1074" y="1384"/>
                </a:lnTo>
                <a:lnTo>
                  <a:pt x="1094" y="1375"/>
                </a:lnTo>
                <a:lnTo>
                  <a:pt x="1117" y="1365"/>
                </a:lnTo>
                <a:lnTo>
                  <a:pt x="1143" y="1352"/>
                </a:lnTo>
                <a:lnTo>
                  <a:pt x="1168" y="1339"/>
                </a:lnTo>
                <a:lnTo>
                  <a:pt x="1194" y="1325"/>
                </a:lnTo>
                <a:lnTo>
                  <a:pt x="1220" y="1310"/>
                </a:lnTo>
                <a:lnTo>
                  <a:pt x="1246" y="1296"/>
                </a:lnTo>
                <a:lnTo>
                  <a:pt x="1279" y="1277"/>
                </a:lnTo>
                <a:lnTo>
                  <a:pt x="1308" y="1261"/>
                </a:lnTo>
                <a:lnTo>
                  <a:pt x="1334" y="1250"/>
                </a:lnTo>
                <a:lnTo>
                  <a:pt x="1354" y="1241"/>
                </a:lnTo>
                <a:lnTo>
                  <a:pt x="1370" y="1236"/>
                </a:lnTo>
                <a:lnTo>
                  <a:pt x="1382" y="1233"/>
                </a:lnTo>
                <a:lnTo>
                  <a:pt x="1389" y="1230"/>
                </a:lnTo>
                <a:lnTo>
                  <a:pt x="1392" y="1230"/>
                </a:lnTo>
                <a:lnTo>
                  <a:pt x="1389" y="1233"/>
                </a:lnTo>
                <a:lnTo>
                  <a:pt x="1379" y="1243"/>
                </a:lnTo>
                <a:lnTo>
                  <a:pt x="1364" y="1256"/>
                </a:lnTo>
                <a:lnTo>
                  <a:pt x="1344" y="1273"/>
                </a:lnTo>
                <a:lnTo>
                  <a:pt x="1320" y="1293"/>
                </a:lnTo>
                <a:lnTo>
                  <a:pt x="1291" y="1315"/>
                </a:lnTo>
                <a:lnTo>
                  <a:pt x="1260" y="1338"/>
                </a:lnTo>
                <a:lnTo>
                  <a:pt x="1226" y="1359"/>
                </a:lnTo>
                <a:lnTo>
                  <a:pt x="1200" y="1374"/>
                </a:lnTo>
                <a:lnTo>
                  <a:pt x="1174" y="1386"/>
                </a:lnTo>
                <a:lnTo>
                  <a:pt x="1148" y="1401"/>
                </a:lnTo>
                <a:lnTo>
                  <a:pt x="1123" y="1414"/>
                </a:lnTo>
                <a:lnTo>
                  <a:pt x="1097" y="1427"/>
                </a:lnTo>
                <a:lnTo>
                  <a:pt x="1074" y="1437"/>
                </a:lnTo>
                <a:lnTo>
                  <a:pt x="1054" y="1447"/>
                </a:lnTo>
                <a:lnTo>
                  <a:pt x="1035" y="1455"/>
                </a:lnTo>
                <a:lnTo>
                  <a:pt x="1016" y="1509"/>
                </a:lnTo>
                <a:lnTo>
                  <a:pt x="999" y="1560"/>
                </a:lnTo>
                <a:lnTo>
                  <a:pt x="980" y="1611"/>
                </a:lnTo>
                <a:lnTo>
                  <a:pt x="963" y="1659"/>
                </a:lnTo>
                <a:lnTo>
                  <a:pt x="946" y="1707"/>
                </a:lnTo>
                <a:lnTo>
                  <a:pt x="928" y="1751"/>
                </a:lnTo>
                <a:lnTo>
                  <a:pt x="912" y="1793"/>
                </a:lnTo>
                <a:lnTo>
                  <a:pt x="897" y="1832"/>
                </a:lnTo>
                <a:lnTo>
                  <a:pt x="920" y="1819"/>
                </a:lnTo>
                <a:lnTo>
                  <a:pt x="944" y="1807"/>
                </a:lnTo>
                <a:lnTo>
                  <a:pt x="970" y="1796"/>
                </a:lnTo>
                <a:lnTo>
                  <a:pt x="996" y="1783"/>
                </a:lnTo>
                <a:lnTo>
                  <a:pt x="1024" y="1772"/>
                </a:lnTo>
                <a:lnTo>
                  <a:pt x="1054" y="1759"/>
                </a:lnTo>
                <a:lnTo>
                  <a:pt x="1086" y="1746"/>
                </a:lnTo>
                <a:lnTo>
                  <a:pt x="1119" y="1731"/>
                </a:lnTo>
                <a:lnTo>
                  <a:pt x="1213" y="1503"/>
                </a:lnTo>
                <a:lnTo>
                  <a:pt x="1182" y="1700"/>
                </a:lnTo>
                <a:lnTo>
                  <a:pt x="1210" y="1690"/>
                </a:lnTo>
                <a:lnTo>
                  <a:pt x="1237" y="1678"/>
                </a:lnTo>
                <a:lnTo>
                  <a:pt x="1266" y="1670"/>
                </a:lnTo>
                <a:lnTo>
                  <a:pt x="1292" y="1661"/>
                </a:lnTo>
                <a:lnTo>
                  <a:pt x="1315" y="1654"/>
                </a:lnTo>
                <a:lnTo>
                  <a:pt x="1335" y="1647"/>
                </a:lnTo>
                <a:lnTo>
                  <a:pt x="1348" y="1644"/>
                </a:lnTo>
                <a:lnTo>
                  <a:pt x="1356" y="1641"/>
                </a:lnTo>
                <a:lnTo>
                  <a:pt x="1442" y="1351"/>
                </a:lnTo>
                <a:lnTo>
                  <a:pt x="1428" y="1602"/>
                </a:lnTo>
                <a:lnTo>
                  <a:pt x="1465" y="1588"/>
                </a:lnTo>
                <a:lnTo>
                  <a:pt x="1504" y="1570"/>
                </a:lnTo>
                <a:lnTo>
                  <a:pt x="1546" y="1555"/>
                </a:lnTo>
                <a:lnTo>
                  <a:pt x="1588" y="1537"/>
                </a:lnTo>
                <a:lnTo>
                  <a:pt x="1630" y="1519"/>
                </a:lnTo>
                <a:lnTo>
                  <a:pt x="1672" y="1501"/>
                </a:lnTo>
                <a:lnTo>
                  <a:pt x="1714" y="1484"/>
                </a:lnTo>
                <a:lnTo>
                  <a:pt x="1754" y="1467"/>
                </a:lnTo>
                <a:lnTo>
                  <a:pt x="1790" y="1451"/>
                </a:lnTo>
                <a:lnTo>
                  <a:pt x="1825" y="1437"/>
                </a:lnTo>
                <a:lnTo>
                  <a:pt x="1857" y="1424"/>
                </a:lnTo>
                <a:lnTo>
                  <a:pt x="1884" y="1412"/>
                </a:lnTo>
                <a:lnTo>
                  <a:pt x="1906" y="1402"/>
                </a:lnTo>
                <a:lnTo>
                  <a:pt x="1922" y="1395"/>
                </a:lnTo>
                <a:lnTo>
                  <a:pt x="1932" y="1391"/>
                </a:lnTo>
                <a:lnTo>
                  <a:pt x="1936" y="1389"/>
                </a:lnTo>
                <a:lnTo>
                  <a:pt x="1932" y="1391"/>
                </a:lnTo>
                <a:lnTo>
                  <a:pt x="1922" y="1398"/>
                </a:lnTo>
                <a:lnTo>
                  <a:pt x="1906" y="1407"/>
                </a:lnTo>
                <a:lnTo>
                  <a:pt x="1883" y="1420"/>
                </a:lnTo>
                <a:lnTo>
                  <a:pt x="1857" y="1434"/>
                </a:lnTo>
                <a:lnTo>
                  <a:pt x="1825" y="1453"/>
                </a:lnTo>
                <a:lnTo>
                  <a:pt x="1790" y="1471"/>
                </a:lnTo>
                <a:lnTo>
                  <a:pt x="1753" y="1491"/>
                </a:lnTo>
                <a:lnTo>
                  <a:pt x="1712" y="1514"/>
                </a:lnTo>
                <a:lnTo>
                  <a:pt x="1670" y="1536"/>
                </a:lnTo>
                <a:lnTo>
                  <a:pt x="1629" y="1559"/>
                </a:lnTo>
                <a:lnTo>
                  <a:pt x="1585" y="1582"/>
                </a:lnTo>
                <a:lnTo>
                  <a:pt x="1542" y="1603"/>
                </a:lnTo>
                <a:lnTo>
                  <a:pt x="1500" y="1625"/>
                </a:lnTo>
                <a:lnTo>
                  <a:pt x="1460" y="1644"/>
                </a:lnTo>
                <a:lnTo>
                  <a:pt x="1421" y="1662"/>
                </a:lnTo>
                <a:lnTo>
                  <a:pt x="1431" y="1665"/>
                </a:lnTo>
                <a:lnTo>
                  <a:pt x="1445" y="1670"/>
                </a:lnTo>
                <a:lnTo>
                  <a:pt x="1461" y="1675"/>
                </a:lnTo>
                <a:lnTo>
                  <a:pt x="1481" y="1681"/>
                </a:lnTo>
                <a:lnTo>
                  <a:pt x="1503" y="1687"/>
                </a:lnTo>
                <a:lnTo>
                  <a:pt x="1526" y="1694"/>
                </a:lnTo>
                <a:lnTo>
                  <a:pt x="1551" y="1701"/>
                </a:lnTo>
                <a:lnTo>
                  <a:pt x="1575" y="1708"/>
                </a:lnTo>
                <a:lnTo>
                  <a:pt x="1598" y="1715"/>
                </a:lnTo>
                <a:lnTo>
                  <a:pt x="1621" y="1721"/>
                </a:lnTo>
                <a:lnTo>
                  <a:pt x="1642" y="1728"/>
                </a:lnTo>
                <a:lnTo>
                  <a:pt x="1660" y="1733"/>
                </a:lnTo>
                <a:lnTo>
                  <a:pt x="1676" y="1738"/>
                </a:lnTo>
                <a:lnTo>
                  <a:pt x="1688" y="1741"/>
                </a:lnTo>
                <a:lnTo>
                  <a:pt x="1695" y="1743"/>
                </a:lnTo>
                <a:lnTo>
                  <a:pt x="1698" y="1744"/>
                </a:lnTo>
                <a:lnTo>
                  <a:pt x="1695" y="1744"/>
                </a:lnTo>
                <a:lnTo>
                  <a:pt x="1685" y="1743"/>
                </a:lnTo>
                <a:lnTo>
                  <a:pt x="1672" y="1740"/>
                </a:lnTo>
                <a:lnTo>
                  <a:pt x="1653" y="1737"/>
                </a:lnTo>
                <a:lnTo>
                  <a:pt x="1630" y="1733"/>
                </a:lnTo>
                <a:lnTo>
                  <a:pt x="1606" y="1728"/>
                </a:lnTo>
                <a:lnTo>
                  <a:pt x="1578" y="1724"/>
                </a:lnTo>
                <a:lnTo>
                  <a:pt x="1551" y="1720"/>
                </a:lnTo>
                <a:lnTo>
                  <a:pt x="1522" y="1714"/>
                </a:lnTo>
                <a:lnTo>
                  <a:pt x="1493" y="1710"/>
                </a:lnTo>
                <a:lnTo>
                  <a:pt x="1465" y="1704"/>
                </a:lnTo>
                <a:lnTo>
                  <a:pt x="1441" y="1700"/>
                </a:lnTo>
                <a:lnTo>
                  <a:pt x="1418" y="1695"/>
                </a:lnTo>
                <a:lnTo>
                  <a:pt x="1398" y="1691"/>
                </a:lnTo>
                <a:lnTo>
                  <a:pt x="1382" y="1687"/>
                </a:lnTo>
                <a:lnTo>
                  <a:pt x="1372" y="1684"/>
                </a:lnTo>
                <a:lnTo>
                  <a:pt x="1366" y="1685"/>
                </a:lnTo>
                <a:lnTo>
                  <a:pt x="1360" y="1688"/>
                </a:lnTo>
                <a:lnTo>
                  <a:pt x="1354" y="1690"/>
                </a:lnTo>
                <a:lnTo>
                  <a:pt x="1348" y="1692"/>
                </a:lnTo>
                <a:lnTo>
                  <a:pt x="1330" y="1700"/>
                </a:lnTo>
                <a:lnTo>
                  <a:pt x="1311" y="1707"/>
                </a:lnTo>
                <a:lnTo>
                  <a:pt x="1292" y="1715"/>
                </a:lnTo>
                <a:lnTo>
                  <a:pt x="1272" y="1723"/>
                </a:lnTo>
                <a:lnTo>
                  <a:pt x="1250" y="1731"/>
                </a:lnTo>
                <a:lnTo>
                  <a:pt x="1230" y="1740"/>
                </a:lnTo>
                <a:lnTo>
                  <a:pt x="1208" y="1749"/>
                </a:lnTo>
                <a:lnTo>
                  <a:pt x="1187" y="1759"/>
                </a:lnTo>
                <a:lnTo>
                  <a:pt x="1167" y="1767"/>
                </a:lnTo>
                <a:lnTo>
                  <a:pt x="1145" y="1776"/>
                </a:lnTo>
                <a:lnTo>
                  <a:pt x="1123" y="1786"/>
                </a:lnTo>
                <a:lnTo>
                  <a:pt x="1100" y="1796"/>
                </a:lnTo>
                <a:lnTo>
                  <a:pt x="1078" y="1805"/>
                </a:lnTo>
                <a:lnTo>
                  <a:pt x="1057" y="1815"/>
                </a:lnTo>
                <a:lnTo>
                  <a:pt x="1037" y="1823"/>
                </a:lnTo>
                <a:lnTo>
                  <a:pt x="1015" y="1833"/>
                </a:lnTo>
                <a:lnTo>
                  <a:pt x="1302" y="2066"/>
                </a:lnTo>
                <a:lnTo>
                  <a:pt x="975" y="1852"/>
                </a:lnTo>
                <a:lnTo>
                  <a:pt x="959" y="1859"/>
                </a:lnTo>
                <a:lnTo>
                  <a:pt x="943" y="1866"/>
                </a:lnTo>
                <a:lnTo>
                  <a:pt x="928" y="1874"/>
                </a:lnTo>
                <a:lnTo>
                  <a:pt x="914" y="1881"/>
                </a:lnTo>
                <a:lnTo>
                  <a:pt x="899" y="1888"/>
                </a:lnTo>
                <a:lnTo>
                  <a:pt x="886" y="1895"/>
                </a:lnTo>
                <a:lnTo>
                  <a:pt x="873" y="1901"/>
                </a:lnTo>
                <a:lnTo>
                  <a:pt x="862" y="1908"/>
                </a:lnTo>
                <a:lnTo>
                  <a:pt x="860" y="1909"/>
                </a:lnTo>
                <a:lnTo>
                  <a:pt x="859" y="1912"/>
                </a:lnTo>
                <a:lnTo>
                  <a:pt x="858" y="1914"/>
                </a:lnTo>
                <a:lnTo>
                  <a:pt x="856" y="1917"/>
                </a:lnTo>
                <a:lnTo>
                  <a:pt x="863" y="1935"/>
                </a:lnTo>
                <a:lnTo>
                  <a:pt x="872" y="1955"/>
                </a:lnTo>
                <a:lnTo>
                  <a:pt x="882" y="1976"/>
                </a:lnTo>
                <a:lnTo>
                  <a:pt x="894" y="1996"/>
                </a:lnTo>
                <a:lnTo>
                  <a:pt x="908" y="2013"/>
                </a:lnTo>
                <a:lnTo>
                  <a:pt x="923" y="2030"/>
                </a:lnTo>
                <a:lnTo>
                  <a:pt x="938" y="2043"/>
                </a:lnTo>
                <a:lnTo>
                  <a:pt x="957" y="2053"/>
                </a:lnTo>
                <a:lnTo>
                  <a:pt x="983" y="2062"/>
                </a:lnTo>
                <a:lnTo>
                  <a:pt x="1003" y="2067"/>
                </a:lnTo>
                <a:lnTo>
                  <a:pt x="1021" y="2069"/>
                </a:lnTo>
                <a:lnTo>
                  <a:pt x="1034" y="2067"/>
                </a:lnTo>
                <a:lnTo>
                  <a:pt x="1044" y="2066"/>
                </a:lnTo>
                <a:lnTo>
                  <a:pt x="1054" y="2063"/>
                </a:lnTo>
                <a:lnTo>
                  <a:pt x="1063" y="2062"/>
                </a:lnTo>
                <a:lnTo>
                  <a:pt x="1074" y="2062"/>
                </a:lnTo>
                <a:lnTo>
                  <a:pt x="1090" y="2067"/>
                </a:lnTo>
                <a:lnTo>
                  <a:pt x="1112" y="2078"/>
                </a:lnTo>
                <a:lnTo>
                  <a:pt x="1138" y="2092"/>
                </a:lnTo>
                <a:lnTo>
                  <a:pt x="1165" y="2109"/>
                </a:lnTo>
                <a:lnTo>
                  <a:pt x="1190" y="2125"/>
                </a:lnTo>
                <a:lnTo>
                  <a:pt x="1211" y="2139"/>
                </a:lnTo>
                <a:lnTo>
                  <a:pt x="1226" y="2148"/>
                </a:lnTo>
                <a:lnTo>
                  <a:pt x="1232" y="2152"/>
                </a:lnTo>
                <a:lnTo>
                  <a:pt x="1232" y="2151"/>
                </a:lnTo>
                <a:lnTo>
                  <a:pt x="1234" y="2148"/>
                </a:lnTo>
                <a:lnTo>
                  <a:pt x="1237" y="2142"/>
                </a:lnTo>
                <a:lnTo>
                  <a:pt x="1243" y="2136"/>
                </a:lnTo>
                <a:lnTo>
                  <a:pt x="1250" y="2132"/>
                </a:lnTo>
                <a:lnTo>
                  <a:pt x="1259" y="2129"/>
                </a:lnTo>
                <a:lnTo>
                  <a:pt x="1271" y="2128"/>
                </a:lnTo>
                <a:lnTo>
                  <a:pt x="1284" y="2129"/>
                </a:lnTo>
                <a:lnTo>
                  <a:pt x="1299" y="2134"/>
                </a:lnTo>
                <a:lnTo>
                  <a:pt x="1317" y="2142"/>
                </a:lnTo>
                <a:lnTo>
                  <a:pt x="1335" y="2152"/>
                </a:lnTo>
                <a:lnTo>
                  <a:pt x="1354" y="2162"/>
                </a:lnTo>
                <a:lnTo>
                  <a:pt x="1372" y="2172"/>
                </a:lnTo>
                <a:lnTo>
                  <a:pt x="1385" y="2180"/>
                </a:lnTo>
                <a:lnTo>
                  <a:pt x="1395" y="2185"/>
                </a:lnTo>
                <a:lnTo>
                  <a:pt x="1398" y="2188"/>
                </a:lnTo>
                <a:lnTo>
                  <a:pt x="1395" y="2181"/>
                </a:lnTo>
                <a:lnTo>
                  <a:pt x="1389" y="2161"/>
                </a:lnTo>
                <a:lnTo>
                  <a:pt x="1380" y="2132"/>
                </a:lnTo>
                <a:lnTo>
                  <a:pt x="1372" y="2098"/>
                </a:lnTo>
                <a:lnTo>
                  <a:pt x="1364" y="2060"/>
                </a:lnTo>
                <a:lnTo>
                  <a:pt x="1359" y="2026"/>
                </a:lnTo>
                <a:lnTo>
                  <a:pt x="1357" y="1994"/>
                </a:lnTo>
                <a:lnTo>
                  <a:pt x="1363" y="1971"/>
                </a:lnTo>
                <a:lnTo>
                  <a:pt x="1376" y="1953"/>
                </a:lnTo>
                <a:lnTo>
                  <a:pt x="1395" y="1935"/>
                </a:lnTo>
                <a:lnTo>
                  <a:pt x="1419" y="1917"/>
                </a:lnTo>
                <a:lnTo>
                  <a:pt x="1450" y="1899"/>
                </a:lnTo>
                <a:lnTo>
                  <a:pt x="1483" y="1882"/>
                </a:lnTo>
                <a:lnTo>
                  <a:pt x="1517" y="1866"/>
                </a:lnTo>
                <a:lnTo>
                  <a:pt x="1555" y="1852"/>
                </a:lnTo>
                <a:lnTo>
                  <a:pt x="1593" y="1840"/>
                </a:lnTo>
                <a:lnTo>
                  <a:pt x="1611" y="1836"/>
                </a:lnTo>
                <a:lnTo>
                  <a:pt x="1633" y="1833"/>
                </a:lnTo>
                <a:lnTo>
                  <a:pt x="1655" y="1830"/>
                </a:lnTo>
                <a:lnTo>
                  <a:pt x="1676" y="1829"/>
                </a:lnTo>
                <a:lnTo>
                  <a:pt x="1698" y="1828"/>
                </a:lnTo>
                <a:lnTo>
                  <a:pt x="1720" y="1828"/>
                </a:lnTo>
                <a:lnTo>
                  <a:pt x="1741" y="1829"/>
                </a:lnTo>
                <a:lnTo>
                  <a:pt x="1761" y="1829"/>
                </a:lnTo>
                <a:lnTo>
                  <a:pt x="1782" y="1830"/>
                </a:lnTo>
                <a:lnTo>
                  <a:pt x="1799" y="1832"/>
                </a:lnTo>
                <a:lnTo>
                  <a:pt x="1815" y="1833"/>
                </a:lnTo>
                <a:lnTo>
                  <a:pt x="1829" y="1835"/>
                </a:lnTo>
                <a:lnTo>
                  <a:pt x="1841" y="1836"/>
                </a:lnTo>
                <a:lnTo>
                  <a:pt x="1850" y="1838"/>
                </a:lnTo>
                <a:lnTo>
                  <a:pt x="1855" y="1839"/>
                </a:lnTo>
                <a:lnTo>
                  <a:pt x="1857" y="1839"/>
                </a:lnTo>
                <a:lnTo>
                  <a:pt x="1852" y="1833"/>
                </a:lnTo>
                <a:lnTo>
                  <a:pt x="1839" y="1817"/>
                </a:lnTo>
                <a:lnTo>
                  <a:pt x="1822" y="1795"/>
                </a:lnTo>
                <a:lnTo>
                  <a:pt x="1802" y="1766"/>
                </a:lnTo>
                <a:lnTo>
                  <a:pt x="1782" y="1737"/>
                </a:lnTo>
                <a:lnTo>
                  <a:pt x="1764" y="1707"/>
                </a:lnTo>
                <a:lnTo>
                  <a:pt x="1753" y="1681"/>
                </a:lnTo>
                <a:lnTo>
                  <a:pt x="1747" y="1659"/>
                </a:lnTo>
                <a:lnTo>
                  <a:pt x="1753" y="1642"/>
                </a:lnTo>
                <a:lnTo>
                  <a:pt x="1770" y="1622"/>
                </a:lnTo>
                <a:lnTo>
                  <a:pt x="1796" y="1599"/>
                </a:lnTo>
                <a:lnTo>
                  <a:pt x="1826" y="1578"/>
                </a:lnTo>
                <a:lnTo>
                  <a:pt x="1858" y="1553"/>
                </a:lnTo>
                <a:lnTo>
                  <a:pt x="1887" y="1530"/>
                </a:lnTo>
                <a:lnTo>
                  <a:pt x="1912" y="1509"/>
                </a:lnTo>
                <a:lnTo>
                  <a:pt x="1927" y="1487"/>
                </a:lnTo>
                <a:lnTo>
                  <a:pt x="1943" y="1464"/>
                </a:lnTo>
                <a:lnTo>
                  <a:pt x="1968" y="1434"/>
                </a:lnTo>
                <a:lnTo>
                  <a:pt x="1997" y="1402"/>
                </a:lnTo>
                <a:lnTo>
                  <a:pt x="2027" y="1371"/>
                </a:lnTo>
                <a:lnTo>
                  <a:pt x="2056" y="1340"/>
                </a:lnTo>
                <a:lnTo>
                  <a:pt x="2082" y="1316"/>
                </a:lnTo>
                <a:lnTo>
                  <a:pt x="2099" y="1299"/>
                </a:lnTo>
                <a:lnTo>
                  <a:pt x="2105" y="1293"/>
                </a:lnTo>
                <a:lnTo>
                  <a:pt x="2102" y="1293"/>
                </a:lnTo>
                <a:lnTo>
                  <a:pt x="2092" y="1295"/>
                </a:lnTo>
                <a:lnTo>
                  <a:pt x="2078" y="1296"/>
                </a:lnTo>
                <a:lnTo>
                  <a:pt x="2059" y="1299"/>
                </a:lnTo>
                <a:lnTo>
                  <a:pt x="2036" y="1302"/>
                </a:lnTo>
                <a:lnTo>
                  <a:pt x="2011" y="1305"/>
                </a:lnTo>
                <a:lnTo>
                  <a:pt x="1984" y="1307"/>
                </a:lnTo>
                <a:lnTo>
                  <a:pt x="1955" y="1310"/>
                </a:lnTo>
                <a:lnTo>
                  <a:pt x="1926" y="1313"/>
                </a:lnTo>
                <a:lnTo>
                  <a:pt x="1897" y="1316"/>
                </a:lnTo>
                <a:lnTo>
                  <a:pt x="1870" y="1318"/>
                </a:lnTo>
                <a:lnTo>
                  <a:pt x="1845" y="1319"/>
                </a:lnTo>
                <a:lnTo>
                  <a:pt x="1822" y="1320"/>
                </a:lnTo>
                <a:lnTo>
                  <a:pt x="1803" y="1319"/>
                </a:lnTo>
                <a:lnTo>
                  <a:pt x="1789" y="1319"/>
                </a:lnTo>
                <a:lnTo>
                  <a:pt x="1780" y="1316"/>
                </a:lnTo>
                <a:lnTo>
                  <a:pt x="1767" y="1309"/>
                </a:lnTo>
                <a:lnTo>
                  <a:pt x="1754" y="1300"/>
                </a:lnTo>
                <a:lnTo>
                  <a:pt x="1741" y="1292"/>
                </a:lnTo>
                <a:lnTo>
                  <a:pt x="1730" y="1283"/>
                </a:lnTo>
                <a:lnTo>
                  <a:pt x="1720" y="1276"/>
                </a:lnTo>
                <a:lnTo>
                  <a:pt x="1712" y="1270"/>
                </a:lnTo>
                <a:lnTo>
                  <a:pt x="1707" y="1266"/>
                </a:lnTo>
                <a:lnTo>
                  <a:pt x="1705" y="1264"/>
                </a:lnTo>
                <a:lnTo>
                  <a:pt x="1699" y="1267"/>
                </a:lnTo>
                <a:lnTo>
                  <a:pt x="1685" y="1274"/>
                </a:lnTo>
                <a:lnTo>
                  <a:pt x="1662" y="1283"/>
                </a:lnTo>
                <a:lnTo>
                  <a:pt x="1634" y="1292"/>
                </a:lnTo>
                <a:lnTo>
                  <a:pt x="1603" y="1297"/>
                </a:lnTo>
                <a:lnTo>
                  <a:pt x="1572" y="1300"/>
                </a:lnTo>
                <a:lnTo>
                  <a:pt x="1542" y="1297"/>
                </a:lnTo>
                <a:lnTo>
                  <a:pt x="1516" y="1286"/>
                </a:lnTo>
                <a:lnTo>
                  <a:pt x="1491" y="1267"/>
                </a:lnTo>
                <a:lnTo>
                  <a:pt x="1473" y="1250"/>
                </a:lnTo>
                <a:lnTo>
                  <a:pt x="1457" y="1231"/>
                </a:lnTo>
                <a:lnTo>
                  <a:pt x="1445" y="1214"/>
                </a:lnTo>
                <a:lnTo>
                  <a:pt x="1437" y="1197"/>
                </a:lnTo>
                <a:lnTo>
                  <a:pt x="1432" y="1180"/>
                </a:lnTo>
                <a:lnTo>
                  <a:pt x="1428" y="1162"/>
                </a:lnTo>
                <a:lnTo>
                  <a:pt x="1426" y="1145"/>
                </a:lnTo>
                <a:lnTo>
                  <a:pt x="1426" y="1119"/>
                </a:lnTo>
                <a:lnTo>
                  <a:pt x="1431" y="1086"/>
                </a:lnTo>
                <a:lnTo>
                  <a:pt x="1435" y="1050"/>
                </a:lnTo>
                <a:lnTo>
                  <a:pt x="1442" y="1010"/>
                </a:lnTo>
                <a:lnTo>
                  <a:pt x="1450" y="973"/>
                </a:lnTo>
                <a:lnTo>
                  <a:pt x="1457" y="940"/>
                </a:lnTo>
                <a:lnTo>
                  <a:pt x="1463" y="912"/>
                </a:lnTo>
                <a:lnTo>
                  <a:pt x="1468" y="894"/>
                </a:lnTo>
                <a:lnTo>
                  <a:pt x="1480" y="865"/>
                </a:lnTo>
                <a:lnTo>
                  <a:pt x="1494" y="832"/>
                </a:lnTo>
                <a:lnTo>
                  <a:pt x="1513" y="796"/>
                </a:lnTo>
                <a:lnTo>
                  <a:pt x="1532" y="761"/>
                </a:lnTo>
                <a:lnTo>
                  <a:pt x="1548" y="731"/>
                </a:lnTo>
                <a:lnTo>
                  <a:pt x="1564" y="705"/>
                </a:lnTo>
                <a:lnTo>
                  <a:pt x="1572" y="688"/>
                </a:lnTo>
                <a:lnTo>
                  <a:pt x="1577" y="682"/>
                </a:lnTo>
                <a:lnTo>
                  <a:pt x="1571" y="685"/>
                </a:lnTo>
                <a:lnTo>
                  <a:pt x="1558" y="691"/>
                </a:lnTo>
                <a:lnTo>
                  <a:pt x="1538" y="698"/>
                </a:lnTo>
                <a:lnTo>
                  <a:pt x="1515" y="705"/>
                </a:lnTo>
                <a:lnTo>
                  <a:pt x="1489" y="708"/>
                </a:lnTo>
                <a:lnTo>
                  <a:pt x="1464" y="707"/>
                </a:lnTo>
                <a:lnTo>
                  <a:pt x="1441" y="698"/>
                </a:lnTo>
                <a:lnTo>
                  <a:pt x="1425" y="681"/>
                </a:lnTo>
                <a:lnTo>
                  <a:pt x="1413" y="658"/>
                </a:lnTo>
                <a:lnTo>
                  <a:pt x="1405" y="635"/>
                </a:lnTo>
                <a:lnTo>
                  <a:pt x="1399" y="612"/>
                </a:lnTo>
                <a:lnTo>
                  <a:pt x="1395" y="591"/>
                </a:lnTo>
                <a:lnTo>
                  <a:pt x="1390" y="569"/>
                </a:lnTo>
                <a:lnTo>
                  <a:pt x="1386" y="547"/>
                </a:lnTo>
                <a:lnTo>
                  <a:pt x="1382" y="527"/>
                </a:lnTo>
                <a:lnTo>
                  <a:pt x="1374" y="507"/>
                </a:lnTo>
                <a:lnTo>
                  <a:pt x="1367" y="444"/>
                </a:lnTo>
                <a:lnTo>
                  <a:pt x="1370" y="352"/>
                </a:lnTo>
                <a:lnTo>
                  <a:pt x="1376" y="270"/>
                </a:lnTo>
                <a:lnTo>
                  <a:pt x="1380" y="234"/>
                </a:lnTo>
                <a:lnTo>
                  <a:pt x="1376" y="243"/>
                </a:lnTo>
                <a:lnTo>
                  <a:pt x="1366" y="264"/>
                </a:lnTo>
                <a:lnTo>
                  <a:pt x="1351" y="296"/>
                </a:lnTo>
                <a:lnTo>
                  <a:pt x="1331" y="335"/>
                </a:lnTo>
                <a:lnTo>
                  <a:pt x="1310" y="376"/>
                </a:lnTo>
                <a:lnTo>
                  <a:pt x="1285" y="420"/>
                </a:lnTo>
                <a:lnTo>
                  <a:pt x="1260" y="457"/>
                </a:lnTo>
                <a:lnTo>
                  <a:pt x="1236" y="488"/>
                </a:lnTo>
                <a:lnTo>
                  <a:pt x="1214" y="514"/>
                </a:lnTo>
                <a:lnTo>
                  <a:pt x="1194" y="537"/>
                </a:lnTo>
                <a:lnTo>
                  <a:pt x="1177" y="557"/>
                </a:lnTo>
                <a:lnTo>
                  <a:pt x="1162" y="576"/>
                </a:lnTo>
                <a:lnTo>
                  <a:pt x="1148" y="589"/>
                </a:lnTo>
                <a:lnTo>
                  <a:pt x="1135" y="599"/>
                </a:lnTo>
                <a:lnTo>
                  <a:pt x="1123" y="605"/>
                </a:lnTo>
                <a:lnTo>
                  <a:pt x="1113" y="603"/>
                </a:lnTo>
                <a:lnTo>
                  <a:pt x="1102" y="595"/>
                </a:lnTo>
                <a:lnTo>
                  <a:pt x="1086" y="578"/>
                </a:lnTo>
                <a:lnTo>
                  <a:pt x="1067" y="556"/>
                </a:lnTo>
                <a:lnTo>
                  <a:pt x="1050" y="532"/>
                </a:lnTo>
                <a:lnTo>
                  <a:pt x="1032" y="509"/>
                </a:lnTo>
                <a:lnTo>
                  <a:pt x="1018" y="488"/>
                </a:lnTo>
                <a:lnTo>
                  <a:pt x="1008" y="476"/>
                </a:lnTo>
                <a:lnTo>
                  <a:pt x="1005" y="470"/>
                </a:lnTo>
                <a:lnTo>
                  <a:pt x="1003" y="477"/>
                </a:lnTo>
                <a:lnTo>
                  <a:pt x="998" y="496"/>
                </a:lnTo>
                <a:lnTo>
                  <a:pt x="990" y="522"/>
                </a:lnTo>
                <a:lnTo>
                  <a:pt x="980" y="553"/>
                </a:lnTo>
                <a:lnTo>
                  <a:pt x="970" y="588"/>
                </a:lnTo>
                <a:lnTo>
                  <a:pt x="959" y="619"/>
                </a:lnTo>
                <a:lnTo>
                  <a:pt x="947" y="645"/>
                </a:lnTo>
                <a:lnTo>
                  <a:pt x="937" y="664"/>
                </a:lnTo>
                <a:lnTo>
                  <a:pt x="928" y="681"/>
                </a:lnTo>
                <a:lnTo>
                  <a:pt x="920" y="704"/>
                </a:lnTo>
                <a:lnTo>
                  <a:pt x="912" y="733"/>
                </a:lnTo>
                <a:lnTo>
                  <a:pt x="905" y="763"/>
                </a:lnTo>
                <a:lnTo>
                  <a:pt x="899" y="796"/>
                </a:lnTo>
                <a:lnTo>
                  <a:pt x="892" y="826"/>
                </a:lnTo>
                <a:lnTo>
                  <a:pt x="886" y="853"/>
                </a:lnTo>
                <a:lnTo>
                  <a:pt x="881" y="876"/>
                </a:lnTo>
                <a:lnTo>
                  <a:pt x="876" y="897"/>
                </a:lnTo>
                <a:lnTo>
                  <a:pt x="872" y="918"/>
                </a:lnTo>
                <a:lnTo>
                  <a:pt x="871" y="940"/>
                </a:lnTo>
                <a:lnTo>
                  <a:pt x="868" y="960"/>
                </a:lnTo>
                <a:lnTo>
                  <a:pt x="863" y="977"/>
                </a:lnTo>
                <a:lnTo>
                  <a:pt x="856" y="991"/>
                </a:lnTo>
                <a:lnTo>
                  <a:pt x="847" y="1000"/>
                </a:lnTo>
                <a:lnTo>
                  <a:pt x="833" y="1003"/>
                </a:lnTo>
                <a:lnTo>
                  <a:pt x="810" y="1000"/>
                </a:lnTo>
                <a:lnTo>
                  <a:pt x="787" y="996"/>
                </a:lnTo>
                <a:lnTo>
                  <a:pt x="765" y="986"/>
                </a:lnTo>
                <a:lnTo>
                  <a:pt x="742" y="974"/>
                </a:lnTo>
                <a:lnTo>
                  <a:pt x="720" y="961"/>
                </a:lnTo>
                <a:lnTo>
                  <a:pt x="699" y="945"/>
                </a:lnTo>
                <a:lnTo>
                  <a:pt x="677" y="930"/>
                </a:lnTo>
                <a:lnTo>
                  <a:pt x="657" y="911"/>
                </a:lnTo>
                <a:lnTo>
                  <a:pt x="638" y="894"/>
                </a:lnTo>
                <a:lnTo>
                  <a:pt x="621" y="876"/>
                </a:lnTo>
                <a:lnTo>
                  <a:pt x="605" y="859"/>
                </a:lnTo>
                <a:lnTo>
                  <a:pt x="590" y="842"/>
                </a:lnTo>
                <a:lnTo>
                  <a:pt x="577" y="828"/>
                </a:lnTo>
                <a:lnTo>
                  <a:pt x="566" y="813"/>
                </a:lnTo>
                <a:lnTo>
                  <a:pt x="557" y="803"/>
                </a:lnTo>
                <a:lnTo>
                  <a:pt x="550" y="795"/>
                </a:lnTo>
                <a:lnTo>
                  <a:pt x="540" y="786"/>
                </a:lnTo>
                <a:lnTo>
                  <a:pt x="531" y="787"/>
                </a:lnTo>
                <a:lnTo>
                  <a:pt x="524" y="793"/>
                </a:lnTo>
                <a:lnTo>
                  <a:pt x="517" y="803"/>
                </a:lnTo>
                <a:lnTo>
                  <a:pt x="508" y="813"/>
                </a:lnTo>
                <a:lnTo>
                  <a:pt x="498" y="822"/>
                </a:lnTo>
                <a:lnTo>
                  <a:pt x="486" y="825"/>
                </a:lnTo>
                <a:lnTo>
                  <a:pt x="471" y="819"/>
                </a:lnTo>
                <a:lnTo>
                  <a:pt x="449" y="800"/>
                </a:lnTo>
                <a:lnTo>
                  <a:pt x="419" y="770"/>
                </a:lnTo>
                <a:lnTo>
                  <a:pt x="385" y="730"/>
                </a:lnTo>
                <a:lnTo>
                  <a:pt x="352" y="687"/>
                </a:lnTo>
                <a:lnTo>
                  <a:pt x="320" y="645"/>
                </a:lnTo>
                <a:lnTo>
                  <a:pt x="293" y="611"/>
                </a:lnTo>
                <a:lnTo>
                  <a:pt x="276" y="585"/>
                </a:lnTo>
                <a:lnTo>
                  <a:pt x="268" y="576"/>
                </a:lnTo>
                <a:lnTo>
                  <a:pt x="271" y="601"/>
                </a:lnTo>
                <a:lnTo>
                  <a:pt x="279" y="658"/>
                </a:lnTo>
                <a:lnTo>
                  <a:pt x="283" y="726"/>
                </a:lnTo>
                <a:lnTo>
                  <a:pt x="277" y="779"/>
                </a:lnTo>
                <a:lnTo>
                  <a:pt x="268" y="823"/>
                </a:lnTo>
                <a:lnTo>
                  <a:pt x="267" y="869"/>
                </a:lnTo>
                <a:lnTo>
                  <a:pt x="267" y="907"/>
                </a:lnTo>
                <a:lnTo>
                  <a:pt x="268" y="921"/>
                </a:lnTo>
                <a:lnTo>
                  <a:pt x="274" y="927"/>
                </a:lnTo>
                <a:lnTo>
                  <a:pt x="289" y="941"/>
                </a:lnTo>
                <a:lnTo>
                  <a:pt x="300" y="965"/>
                </a:lnTo>
                <a:lnTo>
                  <a:pt x="300" y="997"/>
                </a:lnTo>
                <a:lnTo>
                  <a:pt x="292" y="1014"/>
                </a:lnTo>
                <a:lnTo>
                  <a:pt x="279" y="1029"/>
                </a:lnTo>
                <a:lnTo>
                  <a:pt x="261" y="1042"/>
                </a:lnTo>
                <a:lnTo>
                  <a:pt x="242" y="1053"/>
                </a:lnTo>
                <a:lnTo>
                  <a:pt x="224" y="1062"/>
                </a:lnTo>
                <a:lnTo>
                  <a:pt x="208" y="1069"/>
                </a:lnTo>
                <a:lnTo>
                  <a:pt x="196" y="1073"/>
                </a:lnTo>
                <a:lnTo>
                  <a:pt x="192" y="1075"/>
                </a:lnTo>
                <a:lnTo>
                  <a:pt x="196" y="1085"/>
                </a:lnTo>
                <a:lnTo>
                  <a:pt x="206" y="1109"/>
                </a:lnTo>
                <a:lnTo>
                  <a:pt x="222" y="1147"/>
                </a:lnTo>
                <a:lnTo>
                  <a:pt x="242" y="1190"/>
                </a:lnTo>
                <a:lnTo>
                  <a:pt x="263" y="1236"/>
                </a:lnTo>
                <a:lnTo>
                  <a:pt x="281" y="1279"/>
                </a:lnTo>
                <a:lnTo>
                  <a:pt x="299" y="1315"/>
                </a:lnTo>
                <a:lnTo>
                  <a:pt x="310" y="1338"/>
                </a:lnTo>
                <a:lnTo>
                  <a:pt x="325" y="1356"/>
                </a:lnTo>
                <a:lnTo>
                  <a:pt x="344" y="1379"/>
                </a:lnTo>
                <a:lnTo>
                  <a:pt x="367" y="1407"/>
                </a:lnTo>
                <a:lnTo>
                  <a:pt x="390" y="1437"/>
                </a:lnTo>
                <a:lnTo>
                  <a:pt x="410" y="1467"/>
                </a:lnTo>
                <a:lnTo>
                  <a:pt x="424" y="1497"/>
                </a:lnTo>
                <a:lnTo>
                  <a:pt x="430" y="1526"/>
                </a:lnTo>
                <a:lnTo>
                  <a:pt x="424" y="1550"/>
                </a:lnTo>
                <a:lnTo>
                  <a:pt x="409" y="1578"/>
                </a:lnTo>
                <a:lnTo>
                  <a:pt x="388" y="1613"/>
                </a:lnTo>
                <a:lnTo>
                  <a:pt x="364" y="1652"/>
                </a:lnTo>
                <a:lnTo>
                  <a:pt x="339" y="1692"/>
                </a:lnTo>
                <a:lnTo>
                  <a:pt x="312" y="1730"/>
                </a:lnTo>
                <a:lnTo>
                  <a:pt x="287" y="1759"/>
                </a:lnTo>
                <a:lnTo>
                  <a:pt x="266" y="1779"/>
                </a:lnTo>
                <a:lnTo>
                  <a:pt x="248" y="1783"/>
                </a:lnTo>
                <a:lnTo>
                  <a:pt x="242" y="1782"/>
                </a:lnTo>
                <a:lnTo>
                  <a:pt x="254" y="1786"/>
                </a:lnTo>
                <a:lnTo>
                  <a:pt x="276" y="1793"/>
                </a:lnTo>
                <a:lnTo>
                  <a:pt x="306" y="1802"/>
                </a:lnTo>
                <a:lnTo>
                  <a:pt x="341" y="1812"/>
                </a:lnTo>
                <a:lnTo>
                  <a:pt x="372" y="1820"/>
                </a:lnTo>
                <a:lnTo>
                  <a:pt x="401" y="1828"/>
                </a:lnTo>
                <a:lnTo>
                  <a:pt x="420" y="1832"/>
                </a:lnTo>
                <a:lnTo>
                  <a:pt x="432" y="1833"/>
                </a:lnTo>
                <a:lnTo>
                  <a:pt x="442" y="1835"/>
                </a:lnTo>
                <a:lnTo>
                  <a:pt x="450" y="1836"/>
                </a:lnTo>
                <a:lnTo>
                  <a:pt x="458" y="1838"/>
                </a:lnTo>
                <a:lnTo>
                  <a:pt x="463" y="1839"/>
                </a:lnTo>
                <a:lnTo>
                  <a:pt x="468" y="1839"/>
                </a:lnTo>
                <a:lnTo>
                  <a:pt x="469" y="1840"/>
                </a:lnTo>
                <a:lnTo>
                  <a:pt x="471" y="1840"/>
                </a:lnTo>
                <a:lnTo>
                  <a:pt x="471" y="1842"/>
                </a:lnTo>
                <a:lnTo>
                  <a:pt x="472" y="1845"/>
                </a:lnTo>
                <a:lnTo>
                  <a:pt x="475" y="1851"/>
                </a:lnTo>
                <a:lnTo>
                  <a:pt x="479" y="1859"/>
                </a:lnTo>
                <a:lnTo>
                  <a:pt x="489" y="1868"/>
                </a:lnTo>
                <a:lnTo>
                  <a:pt x="502" y="1878"/>
                </a:lnTo>
                <a:lnTo>
                  <a:pt x="521" y="1889"/>
                </a:lnTo>
                <a:lnTo>
                  <a:pt x="547" y="1901"/>
                </a:lnTo>
                <a:lnTo>
                  <a:pt x="579" y="1908"/>
                </a:lnTo>
                <a:lnTo>
                  <a:pt x="612" y="1909"/>
                </a:lnTo>
                <a:lnTo>
                  <a:pt x="647" y="1905"/>
                </a:lnTo>
                <a:lnTo>
                  <a:pt x="680" y="1898"/>
                </a:lnTo>
                <a:lnTo>
                  <a:pt x="709" y="1889"/>
                </a:lnTo>
                <a:lnTo>
                  <a:pt x="732" y="1881"/>
                </a:lnTo>
                <a:lnTo>
                  <a:pt x="748" y="1875"/>
                </a:lnTo>
                <a:lnTo>
                  <a:pt x="754" y="1872"/>
                </a:lnTo>
                <a:lnTo>
                  <a:pt x="752" y="1874"/>
                </a:lnTo>
                <a:lnTo>
                  <a:pt x="746" y="1879"/>
                </a:lnTo>
                <a:lnTo>
                  <a:pt x="738" y="1886"/>
                </a:lnTo>
                <a:lnTo>
                  <a:pt x="726" y="1897"/>
                </a:lnTo>
                <a:lnTo>
                  <a:pt x="713" y="1909"/>
                </a:lnTo>
                <a:lnTo>
                  <a:pt x="696" y="1922"/>
                </a:lnTo>
                <a:lnTo>
                  <a:pt x="679" y="1935"/>
                </a:lnTo>
                <a:lnTo>
                  <a:pt x="660" y="1950"/>
                </a:lnTo>
                <a:lnTo>
                  <a:pt x="640" y="1963"/>
                </a:lnTo>
                <a:lnTo>
                  <a:pt x="618" y="1976"/>
                </a:lnTo>
                <a:lnTo>
                  <a:pt x="596" y="1986"/>
                </a:lnTo>
                <a:lnTo>
                  <a:pt x="575" y="1994"/>
                </a:lnTo>
                <a:lnTo>
                  <a:pt x="553" y="2001"/>
                </a:lnTo>
                <a:lnTo>
                  <a:pt x="533" y="2004"/>
                </a:lnTo>
                <a:lnTo>
                  <a:pt x="512" y="2003"/>
                </a:lnTo>
                <a:lnTo>
                  <a:pt x="494" y="1999"/>
                </a:lnTo>
                <a:lnTo>
                  <a:pt x="462" y="1984"/>
                </a:lnTo>
                <a:lnTo>
                  <a:pt x="434" y="1971"/>
                </a:lnTo>
                <a:lnTo>
                  <a:pt x="413" y="1960"/>
                </a:lnTo>
                <a:lnTo>
                  <a:pt x="397" y="1948"/>
                </a:lnTo>
                <a:lnTo>
                  <a:pt x="384" y="1940"/>
                </a:lnTo>
                <a:lnTo>
                  <a:pt x="375" y="1934"/>
                </a:lnTo>
                <a:lnTo>
                  <a:pt x="371" y="1930"/>
                </a:lnTo>
                <a:lnTo>
                  <a:pt x="370" y="1928"/>
                </a:lnTo>
                <a:lnTo>
                  <a:pt x="368" y="1928"/>
                </a:lnTo>
                <a:lnTo>
                  <a:pt x="365" y="1927"/>
                </a:lnTo>
                <a:lnTo>
                  <a:pt x="361" y="1927"/>
                </a:lnTo>
                <a:lnTo>
                  <a:pt x="354" y="1925"/>
                </a:lnTo>
                <a:lnTo>
                  <a:pt x="345" y="1924"/>
                </a:lnTo>
                <a:lnTo>
                  <a:pt x="335" y="1921"/>
                </a:lnTo>
                <a:lnTo>
                  <a:pt x="322" y="1920"/>
                </a:lnTo>
                <a:lnTo>
                  <a:pt x="309" y="1918"/>
                </a:lnTo>
                <a:lnTo>
                  <a:pt x="299" y="1915"/>
                </a:lnTo>
                <a:lnTo>
                  <a:pt x="283" y="1909"/>
                </a:lnTo>
                <a:lnTo>
                  <a:pt x="263" y="1902"/>
                </a:lnTo>
                <a:lnTo>
                  <a:pt x="240" y="1892"/>
                </a:lnTo>
                <a:lnTo>
                  <a:pt x="212" y="1879"/>
                </a:lnTo>
                <a:lnTo>
                  <a:pt x="183" y="1866"/>
                </a:lnTo>
                <a:lnTo>
                  <a:pt x="154" y="1853"/>
                </a:lnTo>
                <a:lnTo>
                  <a:pt x="125" y="1839"/>
                </a:lnTo>
                <a:lnTo>
                  <a:pt x="97" y="1825"/>
                </a:lnTo>
                <a:lnTo>
                  <a:pt x="71" y="1812"/>
                </a:lnTo>
                <a:lnTo>
                  <a:pt x="48" y="1800"/>
                </a:lnTo>
                <a:lnTo>
                  <a:pt x="27" y="1789"/>
                </a:lnTo>
                <a:lnTo>
                  <a:pt x="11" y="1780"/>
                </a:lnTo>
                <a:lnTo>
                  <a:pt x="3" y="1774"/>
                </a:lnTo>
                <a:lnTo>
                  <a:pt x="0" y="1772"/>
                </a:lnTo>
                <a:lnTo>
                  <a:pt x="4" y="1772"/>
                </a:lnTo>
                <a:lnTo>
                  <a:pt x="14" y="1772"/>
                </a:lnTo>
                <a:lnTo>
                  <a:pt x="29" y="1770"/>
                </a:lnTo>
                <a:lnTo>
                  <a:pt x="46" y="1764"/>
                </a:lnTo>
                <a:lnTo>
                  <a:pt x="66" y="1756"/>
                </a:lnTo>
                <a:lnTo>
                  <a:pt x="88" y="1746"/>
                </a:lnTo>
                <a:lnTo>
                  <a:pt x="112" y="1734"/>
                </a:lnTo>
                <a:lnTo>
                  <a:pt x="137" y="1720"/>
                </a:lnTo>
                <a:lnTo>
                  <a:pt x="162" y="1705"/>
                </a:lnTo>
                <a:lnTo>
                  <a:pt x="186" y="1690"/>
                </a:lnTo>
                <a:lnTo>
                  <a:pt x="211" y="1674"/>
                </a:lnTo>
                <a:lnTo>
                  <a:pt x="234" y="1657"/>
                </a:lnTo>
                <a:lnTo>
                  <a:pt x="255" y="1639"/>
                </a:lnTo>
                <a:lnTo>
                  <a:pt x="274" y="1622"/>
                </a:lnTo>
                <a:lnTo>
                  <a:pt x="290" y="1606"/>
                </a:lnTo>
                <a:lnTo>
                  <a:pt x="303" y="1590"/>
                </a:lnTo>
                <a:lnTo>
                  <a:pt x="313" y="1576"/>
                </a:lnTo>
                <a:lnTo>
                  <a:pt x="320" y="1546"/>
                </a:lnTo>
                <a:lnTo>
                  <a:pt x="313" y="1513"/>
                </a:lnTo>
                <a:lnTo>
                  <a:pt x="296" y="1477"/>
                </a:lnTo>
                <a:lnTo>
                  <a:pt x="271" y="1440"/>
                </a:lnTo>
                <a:lnTo>
                  <a:pt x="244" y="1404"/>
                </a:lnTo>
                <a:lnTo>
                  <a:pt x="216" y="1372"/>
                </a:lnTo>
                <a:lnTo>
                  <a:pt x="192" y="1343"/>
                </a:lnTo>
                <a:lnTo>
                  <a:pt x="176" y="1320"/>
                </a:lnTo>
                <a:lnTo>
                  <a:pt x="160" y="1290"/>
                </a:lnTo>
                <a:lnTo>
                  <a:pt x="137" y="1244"/>
                </a:lnTo>
                <a:lnTo>
                  <a:pt x="111" y="1190"/>
                </a:lnTo>
                <a:lnTo>
                  <a:pt x="82" y="1129"/>
                </a:lnTo>
                <a:lnTo>
                  <a:pt x="56" y="1072"/>
                </a:lnTo>
                <a:lnTo>
                  <a:pt x="33" y="1023"/>
                </a:lnTo>
                <a:lnTo>
                  <a:pt x="17" y="990"/>
                </a:lnTo>
                <a:lnTo>
                  <a:pt x="11" y="977"/>
                </a:lnTo>
                <a:lnTo>
                  <a:pt x="17" y="977"/>
                </a:lnTo>
                <a:lnTo>
                  <a:pt x="33" y="974"/>
                </a:lnTo>
                <a:lnTo>
                  <a:pt x="56" y="970"/>
                </a:lnTo>
                <a:lnTo>
                  <a:pt x="82" y="964"/>
                </a:lnTo>
                <a:lnTo>
                  <a:pt x="110" y="955"/>
                </a:lnTo>
                <a:lnTo>
                  <a:pt x="134" y="944"/>
                </a:lnTo>
                <a:lnTo>
                  <a:pt x="153" y="928"/>
                </a:lnTo>
                <a:lnTo>
                  <a:pt x="163" y="909"/>
                </a:lnTo>
                <a:lnTo>
                  <a:pt x="164" y="872"/>
                </a:lnTo>
                <a:lnTo>
                  <a:pt x="153" y="842"/>
                </a:lnTo>
                <a:lnTo>
                  <a:pt x="140" y="823"/>
                </a:lnTo>
                <a:lnTo>
                  <a:pt x="134" y="816"/>
                </a:lnTo>
                <a:lnTo>
                  <a:pt x="136" y="812"/>
                </a:lnTo>
                <a:lnTo>
                  <a:pt x="138" y="800"/>
                </a:lnTo>
                <a:lnTo>
                  <a:pt x="144" y="783"/>
                </a:lnTo>
                <a:lnTo>
                  <a:pt x="151" y="761"/>
                </a:lnTo>
                <a:lnTo>
                  <a:pt x="159" y="737"/>
                </a:lnTo>
                <a:lnTo>
                  <a:pt x="167" y="711"/>
                </a:lnTo>
                <a:lnTo>
                  <a:pt x="176" y="685"/>
                </a:lnTo>
                <a:lnTo>
                  <a:pt x="183" y="659"/>
                </a:lnTo>
                <a:lnTo>
                  <a:pt x="190" y="598"/>
                </a:lnTo>
                <a:lnTo>
                  <a:pt x="190" y="523"/>
                </a:lnTo>
                <a:lnTo>
                  <a:pt x="186" y="460"/>
                </a:lnTo>
                <a:lnTo>
                  <a:pt x="183" y="434"/>
                </a:lnTo>
                <a:lnTo>
                  <a:pt x="186" y="435"/>
                </a:lnTo>
                <a:lnTo>
                  <a:pt x="192" y="441"/>
                </a:lnTo>
                <a:lnTo>
                  <a:pt x="202" y="451"/>
                </a:lnTo>
                <a:lnTo>
                  <a:pt x="215" y="463"/>
                </a:lnTo>
                <a:lnTo>
                  <a:pt x="231" y="476"/>
                </a:lnTo>
                <a:lnTo>
                  <a:pt x="248" y="491"/>
                </a:lnTo>
                <a:lnTo>
                  <a:pt x="268" y="509"/>
                </a:lnTo>
                <a:lnTo>
                  <a:pt x="290" y="526"/>
                </a:lnTo>
                <a:lnTo>
                  <a:pt x="310" y="545"/>
                </a:lnTo>
                <a:lnTo>
                  <a:pt x="332" y="563"/>
                </a:lnTo>
                <a:lnTo>
                  <a:pt x="354" y="580"/>
                </a:lnTo>
                <a:lnTo>
                  <a:pt x="374" y="598"/>
                </a:lnTo>
                <a:lnTo>
                  <a:pt x="394" y="613"/>
                </a:lnTo>
                <a:lnTo>
                  <a:pt x="411" y="626"/>
                </a:lnTo>
                <a:lnTo>
                  <a:pt x="426" y="636"/>
                </a:lnTo>
                <a:lnTo>
                  <a:pt x="439" y="645"/>
                </a:lnTo>
                <a:close/>
              </a:path>
            </a:pathLst>
          </a:custGeom>
          <a:solidFill>
            <a:srgbClr val="FF6600">
              <a:alpha val="20000"/>
            </a:srgbClr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4" name="Freeform 2"/>
          <p:cNvSpPr>
            <a:spLocks/>
          </p:cNvSpPr>
          <p:nvPr/>
        </p:nvSpPr>
        <p:spPr bwMode="auto">
          <a:xfrm rot="1648469">
            <a:off x="5006975" y="3455988"/>
            <a:ext cx="3487738" cy="3665537"/>
          </a:xfrm>
          <a:custGeom>
            <a:avLst/>
            <a:gdLst>
              <a:gd name="T0" fmla="*/ 2147483647 w 2377"/>
              <a:gd name="T1" fmla="*/ 2147483647 h 2715"/>
              <a:gd name="T2" fmla="*/ 2147483647 w 2377"/>
              <a:gd name="T3" fmla="*/ 2147483647 h 2715"/>
              <a:gd name="T4" fmla="*/ 2147483647 w 2377"/>
              <a:gd name="T5" fmla="*/ 2147483647 h 2715"/>
              <a:gd name="T6" fmla="*/ 2147483647 w 2377"/>
              <a:gd name="T7" fmla="*/ 2147483647 h 2715"/>
              <a:gd name="T8" fmla="*/ 2147483647 w 2377"/>
              <a:gd name="T9" fmla="*/ 2147483647 h 2715"/>
              <a:gd name="T10" fmla="*/ 2147483647 w 2377"/>
              <a:gd name="T11" fmla="*/ 2147483647 h 2715"/>
              <a:gd name="T12" fmla="*/ 2147483647 w 2377"/>
              <a:gd name="T13" fmla="*/ 2147483647 h 2715"/>
              <a:gd name="T14" fmla="*/ 2147483647 w 2377"/>
              <a:gd name="T15" fmla="*/ 2147483647 h 2715"/>
              <a:gd name="T16" fmla="*/ 2147483647 w 2377"/>
              <a:gd name="T17" fmla="*/ 2147483647 h 2715"/>
              <a:gd name="T18" fmla="*/ 2147483647 w 2377"/>
              <a:gd name="T19" fmla="*/ 2147483647 h 2715"/>
              <a:gd name="T20" fmla="*/ 2147483647 w 2377"/>
              <a:gd name="T21" fmla="*/ 2147483647 h 2715"/>
              <a:gd name="T22" fmla="*/ 2147483647 w 2377"/>
              <a:gd name="T23" fmla="*/ 2147483647 h 2715"/>
              <a:gd name="T24" fmla="*/ 2147483647 w 2377"/>
              <a:gd name="T25" fmla="*/ 2147483647 h 2715"/>
              <a:gd name="T26" fmla="*/ 2147483647 w 2377"/>
              <a:gd name="T27" fmla="*/ 2147483647 h 2715"/>
              <a:gd name="T28" fmla="*/ 2147483647 w 2377"/>
              <a:gd name="T29" fmla="*/ 2147483647 h 2715"/>
              <a:gd name="T30" fmla="*/ 2147483647 w 2377"/>
              <a:gd name="T31" fmla="*/ 2147483647 h 2715"/>
              <a:gd name="T32" fmla="*/ 2147483647 w 2377"/>
              <a:gd name="T33" fmla="*/ 2147483647 h 2715"/>
              <a:gd name="T34" fmla="*/ 2147483647 w 2377"/>
              <a:gd name="T35" fmla="*/ 2147483647 h 2715"/>
              <a:gd name="T36" fmla="*/ 2147483647 w 2377"/>
              <a:gd name="T37" fmla="*/ 2147483647 h 2715"/>
              <a:gd name="T38" fmla="*/ 2147483647 w 2377"/>
              <a:gd name="T39" fmla="*/ 2147483647 h 2715"/>
              <a:gd name="T40" fmla="*/ 2147483647 w 2377"/>
              <a:gd name="T41" fmla="*/ 2147483647 h 2715"/>
              <a:gd name="T42" fmla="*/ 2147483647 w 2377"/>
              <a:gd name="T43" fmla="*/ 2147483647 h 2715"/>
              <a:gd name="T44" fmla="*/ 2147483647 w 2377"/>
              <a:gd name="T45" fmla="*/ 2147483647 h 2715"/>
              <a:gd name="T46" fmla="*/ 2147483647 w 2377"/>
              <a:gd name="T47" fmla="*/ 2147483647 h 2715"/>
              <a:gd name="T48" fmla="*/ 2147483647 w 2377"/>
              <a:gd name="T49" fmla="*/ 2147483647 h 2715"/>
              <a:gd name="T50" fmla="*/ 2147483647 w 2377"/>
              <a:gd name="T51" fmla="*/ 2147483647 h 2715"/>
              <a:gd name="T52" fmla="*/ 2147483647 w 2377"/>
              <a:gd name="T53" fmla="*/ 2147483647 h 2715"/>
              <a:gd name="T54" fmla="*/ 2147483647 w 2377"/>
              <a:gd name="T55" fmla="*/ 2147483647 h 2715"/>
              <a:gd name="T56" fmla="*/ 2147483647 w 2377"/>
              <a:gd name="T57" fmla="*/ 2147483647 h 2715"/>
              <a:gd name="T58" fmla="*/ 2147483647 w 2377"/>
              <a:gd name="T59" fmla="*/ 2147483647 h 2715"/>
              <a:gd name="T60" fmla="*/ 2147483647 w 2377"/>
              <a:gd name="T61" fmla="*/ 2147483647 h 2715"/>
              <a:gd name="T62" fmla="*/ 2147483647 w 2377"/>
              <a:gd name="T63" fmla="*/ 2147483647 h 2715"/>
              <a:gd name="T64" fmla="*/ 2147483647 w 2377"/>
              <a:gd name="T65" fmla="*/ 2147483647 h 2715"/>
              <a:gd name="T66" fmla="*/ 2147483647 w 2377"/>
              <a:gd name="T67" fmla="*/ 2147483647 h 2715"/>
              <a:gd name="T68" fmla="*/ 2147483647 w 2377"/>
              <a:gd name="T69" fmla="*/ 2147483647 h 2715"/>
              <a:gd name="T70" fmla="*/ 2147483647 w 2377"/>
              <a:gd name="T71" fmla="*/ 2147483647 h 2715"/>
              <a:gd name="T72" fmla="*/ 2147483647 w 2377"/>
              <a:gd name="T73" fmla="*/ 2147483647 h 2715"/>
              <a:gd name="T74" fmla="*/ 2147483647 w 2377"/>
              <a:gd name="T75" fmla="*/ 2147483647 h 2715"/>
              <a:gd name="T76" fmla="*/ 2147483647 w 2377"/>
              <a:gd name="T77" fmla="*/ 2147483647 h 2715"/>
              <a:gd name="T78" fmla="*/ 2147483647 w 2377"/>
              <a:gd name="T79" fmla="*/ 2147483647 h 2715"/>
              <a:gd name="T80" fmla="*/ 2147483647 w 2377"/>
              <a:gd name="T81" fmla="*/ 2147483647 h 2715"/>
              <a:gd name="T82" fmla="*/ 2147483647 w 2377"/>
              <a:gd name="T83" fmla="*/ 2147483647 h 2715"/>
              <a:gd name="T84" fmla="*/ 2147483647 w 2377"/>
              <a:gd name="T85" fmla="*/ 2147483647 h 2715"/>
              <a:gd name="T86" fmla="*/ 2147483647 w 2377"/>
              <a:gd name="T87" fmla="*/ 2147483647 h 2715"/>
              <a:gd name="T88" fmla="*/ 2147483647 w 2377"/>
              <a:gd name="T89" fmla="*/ 2147483647 h 2715"/>
              <a:gd name="T90" fmla="*/ 2147483647 w 2377"/>
              <a:gd name="T91" fmla="*/ 2147483647 h 2715"/>
              <a:gd name="T92" fmla="*/ 2147483647 w 2377"/>
              <a:gd name="T93" fmla="*/ 2147483647 h 2715"/>
              <a:gd name="T94" fmla="*/ 2147483647 w 2377"/>
              <a:gd name="T95" fmla="*/ 2147483647 h 2715"/>
              <a:gd name="T96" fmla="*/ 2147483647 w 2377"/>
              <a:gd name="T97" fmla="*/ 2147483647 h 2715"/>
              <a:gd name="T98" fmla="*/ 2147483647 w 2377"/>
              <a:gd name="T99" fmla="*/ 2147483647 h 2715"/>
              <a:gd name="T100" fmla="*/ 2147483647 w 2377"/>
              <a:gd name="T101" fmla="*/ 2147483647 h 2715"/>
              <a:gd name="T102" fmla="*/ 2147483647 w 2377"/>
              <a:gd name="T103" fmla="*/ 2147483647 h 2715"/>
              <a:gd name="T104" fmla="*/ 2147483647 w 2377"/>
              <a:gd name="T105" fmla="*/ 2147483647 h 2715"/>
              <a:gd name="T106" fmla="*/ 2147483647 w 2377"/>
              <a:gd name="T107" fmla="*/ 2147483647 h 2715"/>
              <a:gd name="T108" fmla="*/ 2147483647 w 2377"/>
              <a:gd name="T109" fmla="*/ 2147483647 h 2715"/>
              <a:gd name="T110" fmla="*/ 2147483647 w 2377"/>
              <a:gd name="T111" fmla="*/ 2147483647 h 2715"/>
              <a:gd name="T112" fmla="*/ 2147483647 w 2377"/>
              <a:gd name="T113" fmla="*/ 2147483647 h 2715"/>
              <a:gd name="T114" fmla="*/ 2147483647 w 2377"/>
              <a:gd name="T115" fmla="*/ 2147483647 h 2715"/>
              <a:gd name="T116" fmla="*/ 2147483647 w 2377"/>
              <a:gd name="T117" fmla="*/ 2147483647 h 2715"/>
              <a:gd name="T118" fmla="*/ 2147483647 w 2377"/>
              <a:gd name="T119" fmla="*/ 2147483647 h 2715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2377"/>
              <a:gd name="T181" fmla="*/ 0 h 2715"/>
              <a:gd name="T182" fmla="*/ 2377 w 2377"/>
              <a:gd name="T183" fmla="*/ 2715 h 2715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2377" h="2715">
                <a:moveTo>
                  <a:pt x="439" y="645"/>
                </a:moveTo>
                <a:lnTo>
                  <a:pt x="459" y="652"/>
                </a:lnTo>
                <a:lnTo>
                  <a:pt x="476" y="649"/>
                </a:lnTo>
                <a:lnTo>
                  <a:pt x="492" y="641"/>
                </a:lnTo>
                <a:lnTo>
                  <a:pt x="507" y="628"/>
                </a:lnTo>
                <a:lnTo>
                  <a:pt x="521" y="618"/>
                </a:lnTo>
                <a:lnTo>
                  <a:pt x="534" y="611"/>
                </a:lnTo>
                <a:lnTo>
                  <a:pt x="547" y="611"/>
                </a:lnTo>
                <a:lnTo>
                  <a:pt x="560" y="621"/>
                </a:lnTo>
                <a:lnTo>
                  <a:pt x="573" y="644"/>
                </a:lnTo>
                <a:lnTo>
                  <a:pt x="589" y="678"/>
                </a:lnTo>
                <a:lnTo>
                  <a:pt x="605" y="718"/>
                </a:lnTo>
                <a:lnTo>
                  <a:pt x="627" y="760"/>
                </a:lnTo>
                <a:lnTo>
                  <a:pt x="653" y="802"/>
                </a:lnTo>
                <a:lnTo>
                  <a:pt x="686" y="836"/>
                </a:lnTo>
                <a:lnTo>
                  <a:pt x="726" y="861"/>
                </a:lnTo>
                <a:lnTo>
                  <a:pt x="777" y="871"/>
                </a:lnTo>
                <a:lnTo>
                  <a:pt x="793" y="866"/>
                </a:lnTo>
                <a:lnTo>
                  <a:pt x="804" y="856"/>
                </a:lnTo>
                <a:lnTo>
                  <a:pt x="813" y="839"/>
                </a:lnTo>
                <a:lnTo>
                  <a:pt x="817" y="818"/>
                </a:lnTo>
                <a:lnTo>
                  <a:pt x="820" y="795"/>
                </a:lnTo>
                <a:lnTo>
                  <a:pt x="823" y="769"/>
                </a:lnTo>
                <a:lnTo>
                  <a:pt x="827" y="743"/>
                </a:lnTo>
                <a:lnTo>
                  <a:pt x="833" y="717"/>
                </a:lnTo>
                <a:lnTo>
                  <a:pt x="840" y="691"/>
                </a:lnTo>
                <a:lnTo>
                  <a:pt x="849" y="662"/>
                </a:lnTo>
                <a:lnTo>
                  <a:pt x="858" y="632"/>
                </a:lnTo>
                <a:lnTo>
                  <a:pt x="866" y="602"/>
                </a:lnTo>
                <a:lnTo>
                  <a:pt x="876" y="573"/>
                </a:lnTo>
                <a:lnTo>
                  <a:pt x="886" y="546"/>
                </a:lnTo>
                <a:lnTo>
                  <a:pt x="897" y="523"/>
                </a:lnTo>
                <a:lnTo>
                  <a:pt x="908" y="504"/>
                </a:lnTo>
                <a:lnTo>
                  <a:pt x="927" y="454"/>
                </a:lnTo>
                <a:lnTo>
                  <a:pt x="937" y="386"/>
                </a:lnTo>
                <a:lnTo>
                  <a:pt x="941" y="325"/>
                </a:lnTo>
                <a:lnTo>
                  <a:pt x="943" y="299"/>
                </a:lnTo>
                <a:lnTo>
                  <a:pt x="949" y="303"/>
                </a:lnTo>
                <a:lnTo>
                  <a:pt x="964" y="315"/>
                </a:lnTo>
                <a:lnTo>
                  <a:pt x="986" y="330"/>
                </a:lnTo>
                <a:lnTo>
                  <a:pt x="1014" y="351"/>
                </a:lnTo>
                <a:lnTo>
                  <a:pt x="1041" y="369"/>
                </a:lnTo>
                <a:lnTo>
                  <a:pt x="1068" y="388"/>
                </a:lnTo>
                <a:lnTo>
                  <a:pt x="1091" y="402"/>
                </a:lnTo>
                <a:lnTo>
                  <a:pt x="1107" y="411"/>
                </a:lnTo>
                <a:lnTo>
                  <a:pt x="1119" y="414"/>
                </a:lnTo>
                <a:lnTo>
                  <a:pt x="1133" y="411"/>
                </a:lnTo>
                <a:lnTo>
                  <a:pt x="1149" y="404"/>
                </a:lnTo>
                <a:lnTo>
                  <a:pt x="1167" y="391"/>
                </a:lnTo>
                <a:lnTo>
                  <a:pt x="1184" y="375"/>
                </a:lnTo>
                <a:lnTo>
                  <a:pt x="1207" y="353"/>
                </a:lnTo>
                <a:lnTo>
                  <a:pt x="1230" y="329"/>
                </a:lnTo>
                <a:lnTo>
                  <a:pt x="1258" y="299"/>
                </a:lnTo>
                <a:lnTo>
                  <a:pt x="1288" y="261"/>
                </a:lnTo>
                <a:lnTo>
                  <a:pt x="1320" y="217"/>
                </a:lnTo>
                <a:lnTo>
                  <a:pt x="1353" y="167"/>
                </a:lnTo>
                <a:lnTo>
                  <a:pt x="1385" y="118"/>
                </a:lnTo>
                <a:lnTo>
                  <a:pt x="1412" y="72"/>
                </a:lnTo>
                <a:lnTo>
                  <a:pt x="1435" y="34"/>
                </a:lnTo>
                <a:lnTo>
                  <a:pt x="1450" y="10"/>
                </a:lnTo>
                <a:lnTo>
                  <a:pt x="1455" y="0"/>
                </a:lnTo>
                <a:lnTo>
                  <a:pt x="1452" y="42"/>
                </a:lnTo>
                <a:lnTo>
                  <a:pt x="1448" y="139"/>
                </a:lnTo>
                <a:lnTo>
                  <a:pt x="1444" y="250"/>
                </a:lnTo>
                <a:lnTo>
                  <a:pt x="1448" y="328"/>
                </a:lnTo>
                <a:lnTo>
                  <a:pt x="1452" y="353"/>
                </a:lnTo>
                <a:lnTo>
                  <a:pt x="1460" y="384"/>
                </a:lnTo>
                <a:lnTo>
                  <a:pt x="1467" y="418"/>
                </a:lnTo>
                <a:lnTo>
                  <a:pt x="1476" y="453"/>
                </a:lnTo>
                <a:lnTo>
                  <a:pt x="1486" y="488"/>
                </a:lnTo>
                <a:lnTo>
                  <a:pt x="1497" y="523"/>
                </a:lnTo>
                <a:lnTo>
                  <a:pt x="1510" y="555"/>
                </a:lnTo>
                <a:lnTo>
                  <a:pt x="1525" y="585"/>
                </a:lnTo>
                <a:lnTo>
                  <a:pt x="1546" y="606"/>
                </a:lnTo>
                <a:lnTo>
                  <a:pt x="1577" y="619"/>
                </a:lnTo>
                <a:lnTo>
                  <a:pt x="1611" y="624"/>
                </a:lnTo>
                <a:lnTo>
                  <a:pt x="1647" y="622"/>
                </a:lnTo>
                <a:lnTo>
                  <a:pt x="1683" y="618"/>
                </a:lnTo>
                <a:lnTo>
                  <a:pt x="1712" y="612"/>
                </a:lnTo>
                <a:lnTo>
                  <a:pt x="1733" y="606"/>
                </a:lnTo>
                <a:lnTo>
                  <a:pt x="1740" y="605"/>
                </a:lnTo>
                <a:lnTo>
                  <a:pt x="1735" y="611"/>
                </a:lnTo>
                <a:lnTo>
                  <a:pt x="1724" y="628"/>
                </a:lnTo>
                <a:lnTo>
                  <a:pt x="1707" y="652"/>
                </a:lnTo>
                <a:lnTo>
                  <a:pt x="1686" y="682"/>
                </a:lnTo>
                <a:lnTo>
                  <a:pt x="1666" y="713"/>
                </a:lnTo>
                <a:lnTo>
                  <a:pt x="1646" y="743"/>
                </a:lnTo>
                <a:lnTo>
                  <a:pt x="1630" y="769"/>
                </a:lnTo>
                <a:lnTo>
                  <a:pt x="1620" y="787"/>
                </a:lnTo>
                <a:lnTo>
                  <a:pt x="1600" y="829"/>
                </a:lnTo>
                <a:lnTo>
                  <a:pt x="1582" y="868"/>
                </a:lnTo>
                <a:lnTo>
                  <a:pt x="1568" y="905"/>
                </a:lnTo>
                <a:lnTo>
                  <a:pt x="1555" y="941"/>
                </a:lnTo>
                <a:lnTo>
                  <a:pt x="1545" y="977"/>
                </a:lnTo>
                <a:lnTo>
                  <a:pt x="1536" y="1013"/>
                </a:lnTo>
                <a:lnTo>
                  <a:pt x="1529" y="1050"/>
                </a:lnTo>
                <a:lnTo>
                  <a:pt x="1523" y="1089"/>
                </a:lnTo>
                <a:lnTo>
                  <a:pt x="1520" y="1112"/>
                </a:lnTo>
                <a:lnTo>
                  <a:pt x="1517" y="1132"/>
                </a:lnTo>
                <a:lnTo>
                  <a:pt x="1516" y="1148"/>
                </a:lnTo>
                <a:lnTo>
                  <a:pt x="1517" y="1161"/>
                </a:lnTo>
                <a:lnTo>
                  <a:pt x="1520" y="1172"/>
                </a:lnTo>
                <a:lnTo>
                  <a:pt x="1529" y="1182"/>
                </a:lnTo>
                <a:lnTo>
                  <a:pt x="1543" y="1193"/>
                </a:lnTo>
                <a:lnTo>
                  <a:pt x="1564" y="1201"/>
                </a:lnTo>
                <a:lnTo>
                  <a:pt x="1580" y="1205"/>
                </a:lnTo>
                <a:lnTo>
                  <a:pt x="1598" y="1207"/>
                </a:lnTo>
                <a:lnTo>
                  <a:pt x="1619" y="1205"/>
                </a:lnTo>
                <a:lnTo>
                  <a:pt x="1639" y="1203"/>
                </a:lnTo>
                <a:lnTo>
                  <a:pt x="1660" y="1197"/>
                </a:lnTo>
                <a:lnTo>
                  <a:pt x="1682" y="1190"/>
                </a:lnTo>
                <a:lnTo>
                  <a:pt x="1702" y="1182"/>
                </a:lnTo>
                <a:lnTo>
                  <a:pt x="1724" y="1174"/>
                </a:lnTo>
                <a:lnTo>
                  <a:pt x="1744" y="1164"/>
                </a:lnTo>
                <a:lnTo>
                  <a:pt x="1761" y="1155"/>
                </a:lnTo>
                <a:lnTo>
                  <a:pt x="1779" y="1147"/>
                </a:lnTo>
                <a:lnTo>
                  <a:pt x="1793" y="1138"/>
                </a:lnTo>
                <a:lnTo>
                  <a:pt x="1805" y="1131"/>
                </a:lnTo>
                <a:lnTo>
                  <a:pt x="1815" y="1125"/>
                </a:lnTo>
                <a:lnTo>
                  <a:pt x="1821" y="1122"/>
                </a:lnTo>
                <a:lnTo>
                  <a:pt x="1822" y="1121"/>
                </a:lnTo>
                <a:lnTo>
                  <a:pt x="1824" y="1125"/>
                </a:lnTo>
                <a:lnTo>
                  <a:pt x="1828" y="1134"/>
                </a:lnTo>
                <a:lnTo>
                  <a:pt x="1835" y="1148"/>
                </a:lnTo>
                <a:lnTo>
                  <a:pt x="1845" y="1165"/>
                </a:lnTo>
                <a:lnTo>
                  <a:pt x="1855" y="1182"/>
                </a:lnTo>
                <a:lnTo>
                  <a:pt x="1868" y="1198"/>
                </a:lnTo>
                <a:lnTo>
                  <a:pt x="1883" y="1213"/>
                </a:lnTo>
                <a:lnTo>
                  <a:pt x="1897" y="1223"/>
                </a:lnTo>
                <a:lnTo>
                  <a:pt x="1909" y="1226"/>
                </a:lnTo>
                <a:lnTo>
                  <a:pt x="1929" y="1226"/>
                </a:lnTo>
                <a:lnTo>
                  <a:pt x="1956" y="1224"/>
                </a:lnTo>
                <a:lnTo>
                  <a:pt x="1988" y="1220"/>
                </a:lnTo>
                <a:lnTo>
                  <a:pt x="2026" y="1215"/>
                </a:lnTo>
                <a:lnTo>
                  <a:pt x="2066" y="1210"/>
                </a:lnTo>
                <a:lnTo>
                  <a:pt x="2108" y="1203"/>
                </a:lnTo>
                <a:lnTo>
                  <a:pt x="2151" y="1195"/>
                </a:lnTo>
                <a:lnTo>
                  <a:pt x="2195" y="1187"/>
                </a:lnTo>
                <a:lnTo>
                  <a:pt x="2235" y="1180"/>
                </a:lnTo>
                <a:lnTo>
                  <a:pt x="2273" y="1172"/>
                </a:lnTo>
                <a:lnTo>
                  <a:pt x="2307" y="1167"/>
                </a:lnTo>
                <a:lnTo>
                  <a:pt x="2336" y="1161"/>
                </a:lnTo>
                <a:lnTo>
                  <a:pt x="2358" y="1157"/>
                </a:lnTo>
                <a:lnTo>
                  <a:pt x="2372" y="1154"/>
                </a:lnTo>
                <a:lnTo>
                  <a:pt x="2377" y="1152"/>
                </a:lnTo>
                <a:lnTo>
                  <a:pt x="2374" y="1155"/>
                </a:lnTo>
                <a:lnTo>
                  <a:pt x="2366" y="1161"/>
                </a:lnTo>
                <a:lnTo>
                  <a:pt x="2356" y="1171"/>
                </a:lnTo>
                <a:lnTo>
                  <a:pt x="2342" y="1185"/>
                </a:lnTo>
                <a:lnTo>
                  <a:pt x="2325" y="1203"/>
                </a:lnTo>
                <a:lnTo>
                  <a:pt x="2304" y="1221"/>
                </a:lnTo>
                <a:lnTo>
                  <a:pt x="2284" y="1241"/>
                </a:lnTo>
                <a:lnTo>
                  <a:pt x="2262" y="1263"/>
                </a:lnTo>
                <a:lnTo>
                  <a:pt x="2239" y="1286"/>
                </a:lnTo>
                <a:lnTo>
                  <a:pt x="2218" y="1309"/>
                </a:lnTo>
                <a:lnTo>
                  <a:pt x="2196" y="1330"/>
                </a:lnTo>
                <a:lnTo>
                  <a:pt x="2176" y="1353"/>
                </a:lnTo>
                <a:lnTo>
                  <a:pt x="2159" y="1374"/>
                </a:lnTo>
                <a:lnTo>
                  <a:pt x="2143" y="1391"/>
                </a:lnTo>
                <a:lnTo>
                  <a:pt x="2131" y="1407"/>
                </a:lnTo>
                <a:lnTo>
                  <a:pt x="2122" y="1421"/>
                </a:lnTo>
                <a:lnTo>
                  <a:pt x="2104" y="1450"/>
                </a:lnTo>
                <a:lnTo>
                  <a:pt x="2075" y="1486"/>
                </a:lnTo>
                <a:lnTo>
                  <a:pt x="2040" y="1527"/>
                </a:lnTo>
                <a:lnTo>
                  <a:pt x="2003" y="1569"/>
                </a:lnTo>
                <a:lnTo>
                  <a:pt x="1968" y="1612"/>
                </a:lnTo>
                <a:lnTo>
                  <a:pt x="1938" y="1651"/>
                </a:lnTo>
                <a:lnTo>
                  <a:pt x="1917" y="1685"/>
                </a:lnTo>
                <a:lnTo>
                  <a:pt x="1910" y="1710"/>
                </a:lnTo>
                <a:lnTo>
                  <a:pt x="1913" y="1721"/>
                </a:lnTo>
                <a:lnTo>
                  <a:pt x="1923" y="1733"/>
                </a:lnTo>
                <a:lnTo>
                  <a:pt x="1936" y="1747"/>
                </a:lnTo>
                <a:lnTo>
                  <a:pt x="1953" y="1761"/>
                </a:lnTo>
                <a:lnTo>
                  <a:pt x="1975" y="1777"/>
                </a:lnTo>
                <a:lnTo>
                  <a:pt x="1998" y="1792"/>
                </a:lnTo>
                <a:lnTo>
                  <a:pt x="2024" y="1807"/>
                </a:lnTo>
                <a:lnTo>
                  <a:pt x="2049" y="1822"/>
                </a:lnTo>
                <a:lnTo>
                  <a:pt x="2075" y="1836"/>
                </a:lnTo>
                <a:lnTo>
                  <a:pt x="2101" y="1851"/>
                </a:lnTo>
                <a:lnTo>
                  <a:pt x="2124" y="1862"/>
                </a:lnTo>
                <a:lnTo>
                  <a:pt x="2144" y="1872"/>
                </a:lnTo>
                <a:lnTo>
                  <a:pt x="2161" y="1881"/>
                </a:lnTo>
                <a:lnTo>
                  <a:pt x="2176" y="1888"/>
                </a:lnTo>
                <a:lnTo>
                  <a:pt x="2185" y="1892"/>
                </a:lnTo>
                <a:lnTo>
                  <a:pt x="2187" y="1894"/>
                </a:lnTo>
                <a:lnTo>
                  <a:pt x="2183" y="1894"/>
                </a:lnTo>
                <a:lnTo>
                  <a:pt x="2173" y="1894"/>
                </a:lnTo>
                <a:lnTo>
                  <a:pt x="2154" y="1894"/>
                </a:lnTo>
                <a:lnTo>
                  <a:pt x="2133" y="1895"/>
                </a:lnTo>
                <a:lnTo>
                  <a:pt x="2104" y="1895"/>
                </a:lnTo>
                <a:lnTo>
                  <a:pt x="2072" y="1897"/>
                </a:lnTo>
                <a:lnTo>
                  <a:pt x="2037" y="1897"/>
                </a:lnTo>
                <a:lnTo>
                  <a:pt x="2001" y="1898"/>
                </a:lnTo>
                <a:lnTo>
                  <a:pt x="1962" y="1901"/>
                </a:lnTo>
                <a:lnTo>
                  <a:pt x="1923" y="1904"/>
                </a:lnTo>
                <a:lnTo>
                  <a:pt x="1884" y="1907"/>
                </a:lnTo>
                <a:lnTo>
                  <a:pt x="1847" y="1909"/>
                </a:lnTo>
                <a:lnTo>
                  <a:pt x="1811" y="1914"/>
                </a:lnTo>
                <a:lnTo>
                  <a:pt x="1779" y="1918"/>
                </a:lnTo>
                <a:lnTo>
                  <a:pt x="1748" y="1924"/>
                </a:lnTo>
                <a:lnTo>
                  <a:pt x="1724" y="1930"/>
                </a:lnTo>
                <a:lnTo>
                  <a:pt x="1701" y="1937"/>
                </a:lnTo>
                <a:lnTo>
                  <a:pt x="1679" y="1944"/>
                </a:lnTo>
                <a:lnTo>
                  <a:pt x="1656" y="1951"/>
                </a:lnTo>
                <a:lnTo>
                  <a:pt x="1634" y="1960"/>
                </a:lnTo>
                <a:lnTo>
                  <a:pt x="1613" y="1968"/>
                </a:lnTo>
                <a:lnTo>
                  <a:pt x="1591" y="1978"/>
                </a:lnTo>
                <a:lnTo>
                  <a:pt x="1571" y="1988"/>
                </a:lnTo>
                <a:lnTo>
                  <a:pt x="1551" y="1999"/>
                </a:lnTo>
                <a:lnTo>
                  <a:pt x="1532" y="2009"/>
                </a:lnTo>
                <a:lnTo>
                  <a:pt x="1515" y="2020"/>
                </a:lnTo>
                <a:lnTo>
                  <a:pt x="1499" y="2032"/>
                </a:lnTo>
                <a:lnTo>
                  <a:pt x="1484" y="2042"/>
                </a:lnTo>
                <a:lnTo>
                  <a:pt x="1473" y="2053"/>
                </a:lnTo>
                <a:lnTo>
                  <a:pt x="1461" y="2065"/>
                </a:lnTo>
                <a:lnTo>
                  <a:pt x="1452" y="2075"/>
                </a:lnTo>
                <a:lnTo>
                  <a:pt x="1447" y="2086"/>
                </a:lnTo>
                <a:lnTo>
                  <a:pt x="1444" y="2113"/>
                </a:lnTo>
                <a:lnTo>
                  <a:pt x="1457" y="2151"/>
                </a:lnTo>
                <a:lnTo>
                  <a:pt x="1478" y="2192"/>
                </a:lnTo>
                <a:lnTo>
                  <a:pt x="1506" y="2237"/>
                </a:lnTo>
                <a:lnTo>
                  <a:pt x="1533" y="2277"/>
                </a:lnTo>
                <a:lnTo>
                  <a:pt x="1559" y="2312"/>
                </a:lnTo>
                <a:lnTo>
                  <a:pt x="1578" y="2336"/>
                </a:lnTo>
                <a:lnTo>
                  <a:pt x="1585" y="2345"/>
                </a:lnTo>
                <a:lnTo>
                  <a:pt x="1578" y="2342"/>
                </a:lnTo>
                <a:lnTo>
                  <a:pt x="1559" y="2332"/>
                </a:lnTo>
                <a:lnTo>
                  <a:pt x="1532" y="2319"/>
                </a:lnTo>
                <a:lnTo>
                  <a:pt x="1499" y="2305"/>
                </a:lnTo>
                <a:lnTo>
                  <a:pt x="1464" y="2289"/>
                </a:lnTo>
                <a:lnTo>
                  <a:pt x="1429" y="2274"/>
                </a:lnTo>
                <a:lnTo>
                  <a:pt x="1399" y="2263"/>
                </a:lnTo>
                <a:lnTo>
                  <a:pt x="1377" y="2256"/>
                </a:lnTo>
                <a:lnTo>
                  <a:pt x="1361" y="2256"/>
                </a:lnTo>
                <a:lnTo>
                  <a:pt x="1348" y="2264"/>
                </a:lnTo>
                <a:lnTo>
                  <a:pt x="1337" y="2277"/>
                </a:lnTo>
                <a:lnTo>
                  <a:pt x="1330" y="2293"/>
                </a:lnTo>
                <a:lnTo>
                  <a:pt x="1322" y="2310"/>
                </a:lnTo>
                <a:lnTo>
                  <a:pt x="1318" y="2325"/>
                </a:lnTo>
                <a:lnTo>
                  <a:pt x="1317" y="2335"/>
                </a:lnTo>
                <a:lnTo>
                  <a:pt x="1315" y="2339"/>
                </a:lnTo>
                <a:lnTo>
                  <a:pt x="1308" y="2333"/>
                </a:lnTo>
                <a:lnTo>
                  <a:pt x="1286" y="2317"/>
                </a:lnTo>
                <a:lnTo>
                  <a:pt x="1256" y="2294"/>
                </a:lnTo>
                <a:lnTo>
                  <a:pt x="1220" y="2269"/>
                </a:lnTo>
                <a:lnTo>
                  <a:pt x="1182" y="2243"/>
                </a:lnTo>
                <a:lnTo>
                  <a:pt x="1148" y="2220"/>
                </a:lnTo>
                <a:lnTo>
                  <a:pt x="1117" y="2203"/>
                </a:lnTo>
                <a:lnTo>
                  <a:pt x="1097" y="2195"/>
                </a:lnTo>
                <a:lnTo>
                  <a:pt x="1084" y="2195"/>
                </a:lnTo>
                <a:lnTo>
                  <a:pt x="1073" y="2200"/>
                </a:lnTo>
                <a:lnTo>
                  <a:pt x="1060" y="2204"/>
                </a:lnTo>
                <a:lnTo>
                  <a:pt x="1047" y="2208"/>
                </a:lnTo>
                <a:lnTo>
                  <a:pt x="1029" y="2213"/>
                </a:lnTo>
                <a:lnTo>
                  <a:pt x="1009" y="2213"/>
                </a:lnTo>
                <a:lnTo>
                  <a:pt x="983" y="2208"/>
                </a:lnTo>
                <a:lnTo>
                  <a:pt x="951" y="2197"/>
                </a:lnTo>
                <a:lnTo>
                  <a:pt x="923" y="2180"/>
                </a:lnTo>
                <a:lnTo>
                  <a:pt x="898" y="2154"/>
                </a:lnTo>
                <a:lnTo>
                  <a:pt x="876" y="2122"/>
                </a:lnTo>
                <a:lnTo>
                  <a:pt x="859" y="2088"/>
                </a:lnTo>
                <a:lnTo>
                  <a:pt x="845" y="2053"/>
                </a:lnTo>
                <a:lnTo>
                  <a:pt x="833" y="2020"/>
                </a:lnTo>
                <a:lnTo>
                  <a:pt x="826" y="1993"/>
                </a:lnTo>
                <a:lnTo>
                  <a:pt x="820" y="1974"/>
                </a:lnTo>
                <a:lnTo>
                  <a:pt x="735" y="2099"/>
                </a:lnTo>
                <a:lnTo>
                  <a:pt x="661" y="2207"/>
                </a:lnTo>
                <a:lnTo>
                  <a:pt x="599" y="2299"/>
                </a:lnTo>
                <a:lnTo>
                  <a:pt x="547" y="2378"/>
                </a:lnTo>
                <a:lnTo>
                  <a:pt x="502" y="2444"/>
                </a:lnTo>
                <a:lnTo>
                  <a:pt x="468" y="2499"/>
                </a:lnTo>
                <a:lnTo>
                  <a:pt x="439" y="2543"/>
                </a:lnTo>
                <a:lnTo>
                  <a:pt x="416" y="2579"/>
                </a:lnTo>
                <a:lnTo>
                  <a:pt x="398" y="2608"/>
                </a:lnTo>
                <a:lnTo>
                  <a:pt x="384" y="2629"/>
                </a:lnTo>
                <a:lnTo>
                  <a:pt x="374" y="2645"/>
                </a:lnTo>
                <a:lnTo>
                  <a:pt x="365" y="2658"/>
                </a:lnTo>
                <a:lnTo>
                  <a:pt x="358" y="2668"/>
                </a:lnTo>
                <a:lnTo>
                  <a:pt x="351" y="2678"/>
                </a:lnTo>
                <a:lnTo>
                  <a:pt x="342" y="2687"/>
                </a:lnTo>
                <a:lnTo>
                  <a:pt x="332" y="2697"/>
                </a:lnTo>
                <a:lnTo>
                  <a:pt x="310" y="2713"/>
                </a:lnTo>
                <a:lnTo>
                  <a:pt x="290" y="2715"/>
                </a:lnTo>
                <a:lnTo>
                  <a:pt x="273" y="2708"/>
                </a:lnTo>
                <a:lnTo>
                  <a:pt x="261" y="2694"/>
                </a:lnTo>
                <a:lnTo>
                  <a:pt x="253" y="2674"/>
                </a:lnTo>
                <a:lnTo>
                  <a:pt x="251" y="2652"/>
                </a:lnTo>
                <a:lnTo>
                  <a:pt x="254" y="2632"/>
                </a:lnTo>
                <a:lnTo>
                  <a:pt x="266" y="2615"/>
                </a:lnTo>
                <a:lnTo>
                  <a:pt x="273" y="2608"/>
                </a:lnTo>
                <a:lnTo>
                  <a:pt x="280" y="2602"/>
                </a:lnTo>
                <a:lnTo>
                  <a:pt x="287" y="2595"/>
                </a:lnTo>
                <a:lnTo>
                  <a:pt x="297" y="2586"/>
                </a:lnTo>
                <a:lnTo>
                  <a:pt x="309" y="2573"/>
                </a:lnTo>
                <a:lnTo>
                  <a:pt x="323" y="2556"/>
                </a:lnTo>
                <a:lnTo>
                  <a:pt x="342" y="2534"/>
                </a:lnTo>
                <a:lnTo>
                  <a:pt x="365" y="2504"/>
                </a:lnTo>
                <a:lnTo>
                  <a:pt x="393" y="2467"/>
                </a:lnTo>
                <a:lnTo>
                  <a:pt x="427" y="2419"/>
                </a:lnTo>
                <a:lnTo>
                  <a:pt x="469" y="2362"/>
                </a:lnTo>
                <a:lnTo>
                  <a:pt x="518" y="2293"/>
                </a:lnTo>
                <a:lnTo>
                  <a:pt x="575" y="2211"/>
                </a:lnTo>
                <a:lnTo>
                  <a:pt x="641" y="2113"/>
                </a:lnTo>
                <a:lnTo>
                  <a:pt x="717" y="2003"/>
                </a:lnTo>
                <a:lnTo>
                  <a:pt x="804" y="1874"/>
                </a:lnTo>
                <a:lnTo>
                  <a:pt x="806" y="1872"/>
                </a:lnTo>
                <a:lnTo>
                  <a:pt x="806" y="1871"/>
                </a:lnTo>
                <a:lnTo>
                  <a:pt x="807" y="1869"/>
                </a:lnTo>
                <a:lnTo>
                  <a:pt x="807" y="1868"/>
                </a:lnTo>
                <a:lnTo>
                  <a:pt x="803" y="1855"/>
                </a:lnTo>
                <a:lnTo>
                  <a:pt x="797" y="1842"/>
                </a:lnTo>
                <a:lnTo>
                  <a:pt x="791" y="1829"/>
                </a:lnTo>
                <a:lnTo>
                  <a:pt x="785" y="1815"/>
                </a:lnTo>
                <a:lnTo>
                  <a:pt x="780" y="1800"/>
                </a:lnTo>
                <a:lnTo>
                  <a:pt x="774" y="1786"/>
                </a:lnTo>
                <a:lnTo>
                  <a:pt x="767" y="1770"/>
                </a:lnTo>
                <a:lnTo>
                  <a:pt x="761" y="1756"/>
                </a:lnTo>
                <a:lnTo>
                  <a:pt x="473" y="1783"/>
                </a:lnTo>
                <a:lnTo>
                  <a:pt x="742" y="1714"/>
                </a:lnTo>
                <a:lnTo>
                  <a:pt x="722" y="1668"/>
                </a:lnTo>
                <a:lnTo>
                  <a:pt x="700" y="1622"/>
                </a:lnTo>
                <a:lnTo>
                  <a:pt x="679" y="1576"/>
                </a:lnTo>
                <a:lnTo>
                  <a:pt x="655" y="1530"/>
                </a:lnTo>
                <a:lnTo>
                  <a:pt x="634" y="1486"/>
                </a:lnTo>
                <a:lnTo>
                  <a:pt x="612" y="1441"/>
                </a:lnTo>
                <a:lnTo>
                  <a:pt x="592" y="1401"/>
                </a:lnTo>
                <a:lnTo>
                  <a:pt x="573" y="1363"/>
                </a:lnTo>
                <a:lnTo>
                  <a:pt x="550" y="1351"/>
                </a:lnTo>
                <a:lnTo>
                  <a:pt x="520" y="1332"/>
                </a:lnTo>
                <a:lnTo>
                  <a:pt x="485" y="1310"/>
                </a:lnTo>
                <a:lnTo>
                  <a:pt x="450" y="1287"/>
                </a:lnTo>
                <a:lnTo>
                  <a:pt x="419" y="1267"/>
                </a:lnTo>
                <a:lnTo>
                  <a:pt x="391" y="1250"/>
                </a:lnTo>
                <a:lnTo>
                  <a:pt x="372" y="1237"/>
                </a:lnTo>
                <a:lnTo>
                  <a:pt x="365" y="1233"/>
                </a:lnTo>
                <a:lnTo>
                  <a:pt x="371" y="1236"/>
                </a:lnTo>
                <a:lnTo>
                  <a:pt x="388" y="1243"/>
                </a:lnTo>
                <a:lnTo>
                  <a:pt x="414" y="1254"/>
                </a:lnTo>
                <a:lnTo>
                  <a:pt x="443" y="1267"/>
                </a:lnTo>
                <a:lnTo>
                  <a:pt x="475" y="1280"/>
                </a:lnTo>
                <a:lnTo>
                  <a:pt x="505" y="1295"/>
                </a:lnTo>
                <a:lnTo>
                  <a:pt x="533" y="1306"/>
                </a:lnTo>
                <a:lnTo>
                  <a:pt x="551" y="1316"/>
                </a:lnTo>
                <a:lnTo>
                  <a:pt x="518" y="1238"/>
                </a:lnTo>
                <a:lnTo>
                  <a:pt x="486" y="1155"/>
                </a:lnTo>
                <a:lnTo>
                  <a:pt x="456" y="1070"/>
                </a:lnTo>
                <a:lnTo>
                  <a:pt x="430" y="991"/>
                </a:lnTo>
                <a:lnTo>
                  <a:pt x="407" y="921"/>
                </a:lnTo>
                <a:lnTo>
                  <a:pt x="390" y="863"/>
                </a:lnTo>
                <a:lnTo>
                  <a:pt x="378" y="826"/>
                </a:lnTo>
                <a:lnTo>
                  <a:pt x="374" y="813"/>
                </a:lnTo>
                <a:lnTo>
                  <a:pt x="380" y="826"/>
                </a:lnTo>
                <a:lnTo>
                  <a:pt x="396" y="861"/>
                </a:lnTo>
                <a:lnTo>
                  <a:pt x="419" y="914"/>
                </a:lnTo>
                <a:lnTo>
                  <a:pt x="449" y="981"/>
                </a:lnTo>
                <a:lnTo>
                  <a:pt x="482" y="1056"/>
                </a:lnTo>
                <a:lnTo>
                  <a:pt x="520" y="1135"/>
                </a:lnTo>
                <a:lnTo>
                  <a:pt x="557" y="1214"/>
                </a:lnTo>
                <a:lnTo>
                  <a:pt x="593" y="1289"/>
                </a:lnTo>
                <a:lnTo>
                  <a:pt x="593" y="1290"/>
                </a:lnTo>
                <a:lnTo>
                  <a:pt x="595" y="1292"/>
                </a:lnTo>
                <a:lnTo>
                  <a:pt x="595" y="1293"/>
                </a:lnTo>
                <a:lnTo>
                  <a:pt x="596" y="1295"/>
                </a:lnTo>
                <a:lnTo>
                  <a:pt x="693" y="1068"/>
                </a:lnTo>
                <a:lnTo>
                  <a:pt x="631" y="1365"/>
                </a:lnTo>
                <a:lnTo>
                  <a:pt x="642" y="1385"/>
                </a:lnTo>
                <a:lnTo>
                  <a:pt x="653" y="1407"/>
                </a:lnTo>
                <a:lnTo>
                  <a:pt x="663" y="1428"/>
                </a:lnTo>
                <a:lnTo>
                  <a:pt x="673" y="1450"/>
                </a:lnTo>
                <a:lnTo>
                  <a:pt x="683" y="1471"/>
                </a:lnTo>
                <a:lnTo>
                  <a:pt x="694" y="1494"/>
                </a:lnTo>
                <a:lnTo>
                  <a:pt x="706" y="1517"/>
                </a:lnTo>
                <a:lnTo>
                  <a:pt x="717" y="1543"/>
                </a:lnTo>
                <a:lnTo>
                  <a:pt x="761" y="1351"/>
                </a:lnTo>
                <a:lnTo>
                  <a:pt x="756" y="1629"/>
                </a:lnTo>
                <a:lnTo>
                  <a:pt x="771" y="1659"/>
                </a:lnTo>
                <a:lnTo>
                  <a:pt x="782" y="1685"/>
                </a:lnTo>
                <a:lnTo>
                  <a:pt x="793" y="1710"/>
                </a:lnTo>
                <a:lnTo>
                  <a:pt x="803" y="1733"/>
                </a:lnTo>
                <a:lnTo>
                  <a:pt x="811" y="1753"/>
                </a:lnTo>
                <a:lnTo>
                  <a:pt x="820" y="1774"/>
                </a:lnTo>
                <a:lnTo>
                  <a:pt x="827" y="1795"/>
                </a:lnTo>
                <a:lnTo>
                  <a:pt x="836" y="1816"/>
                </a:lnTo>
                <a:lnTo>
                  <a:pt x="855" y="1780"/>
                </a:lnTo>
                <a:lnTo>
                  <a:pt x="873" y="1741"/>
                </a:lnTo>
                <a:lnTo>
                  <a:pt x="892" y="1698"/>
                </a:lnTo>
                <a:lnTo>
                  <a:pt x="911" y="1654"/>
                </a:lnTo>
                <a:lnTo>
                  <a:pt x="931" y="1605"/>
                </a:lnTo>
                <a:lnTo>
                  <a:pt x="951" y="1553"/>
                </a:lnTo>
                <a:lnTo>
                  <a:pt x="973" y="1499"/>
                </a:lnTo>
                <a:lnTo>
                  <a:pt x="995" y="1440"/>
                </a:lnTo>
                <a:lnTo>
                  <a:pt x="988" y="1422"/>
                </a:lnTo>
                <a:lnTo>
                  <a:pt x="980" y="1405"/>
                </a:lnTo>
                <a:lnTo>
                  <a:pt x="975" y="1388"/>
                </a:lnTo>
                <a:lnTo>
                  <a:pt x="969" y="1372"/>
                </a:lnTo>
                <a:lnTo>
                  <a:pt x="963" y="1352"/>
                </a:lnTo>
                <a:lnTo>
                  <a:pt x="956" y="1330"/>
                </a:lnTo>
                <a:lnTo>
                  <a:pt x="949" y="1307"/>
                </a:lnTo>
                <a:lnTo>
                  <a:pt x="938" y="1279"/>
                </a:lnTo>
                <a:lnTo>
                  <a:pt x="924" y="1238"/>
                </a:lnTo>
                <a:lnTo>
                  <a:pt x="912" y="1201"/>
                </a:lnTo>
                <a:lnTo>
                  <a:pt x="902" y="1168"/>
                </a:lnTo>
                <a:lnTo>
                  <a:pt x="894" y="1139"/>
                </a:lnTo>
                <a:lnTo>
                  <a:pt x="888" y="1115"/>
                </a:lnTo>
                <a:lnTo>
                  <a:pt x="882" y="1098"/>
                </a:lnTo>
                <a:lnTo>
                  <a:pt x="881" y="1088"/>
                </a:lnTo>
                <a:lnTo>
                  <a:pt x="879" y="1083"/>
                </a:lnTo>
                <a:lnTo>
                  <a:pt x="881" y="1086"/>
                </a:lnTo>
                <a:lnTo>
                  <a:pt x="886" y="1093"/>
                </a:lnTo>
                <a:lnTo>
                  <a:pt x="894" y="1106"/>
                </a:lnTo>
                <a:lnTo>
                  <a:pt x="904" y="1125"/>
                </a:lnTo>
                <a:lnTo>
                  <a:pt x="915" y="1149"/>
                </a:lnTo>
                <a:lnTo>
                  <a:pt x="928" y="1178"/>
                </a:lnTo>
                <a:lnTo>
                  <a:pt x="943" y="1213"/>
                </a:lnTo>
                <a:lnTo>
                  <a:pt x="957" y="1251"/>
                </a:lnTo>
                <a:lnTo>
                  <a:pt x="967" y="1276"/>
                </a:lnTo>
                <a:lnTo>
                  <a:pt x="976" y="1295"/>
                </a:lnTo>
                <a:lnTo>
                  <a:pt x="983" y="1310"/>
                </a:lnTo>
                <a:lnTo>
                  <a:pt x="990" y="1323"/>
                </a:lnTo>
                <a:lnTo>
                  <a:pt x="998" y="1336"/>
                </a:lnTo>
                <a:lnTo>
                  <a:pt x="1005" y="1348"/>
                </a:lnTo>
                <a:lnTo>
                  <a:pt x="1012" y="1362"/>
                </a:lnTo>
                <a:lnTo>
                  <a:pt x="1021" y="1379"/>
                </a:lnTo>
                <a:lnTo>
                  <a:pt x="1035" y="1342"/>
                </a:lnTo>
                <a:lnTo>
                  <a:pt x="1048" y="1306"/>
                </a:lnTo>
                <a:lnTo>
                  <a:pt x="1061" y="1272"/>
                </a:lnTo>
                <a:lnTo>
                  <a:pt x="1073" y="1238"/>
                </a:lnTo>
                <a:lnTo>
                  <a:pt x="1086" y="1204"/>
                </a:lnTo>
                <a:lnTo>
                  <a:pt x="1099" y="1170"/>
                </a:lnTo>
                <a:lnTo>
                  <a:pt x="1112" y="1135"/>
                </a:lnTo>
                <a:lnTo>
                  <a:pt x="1125" y="1098"/>
                </a:lnTo>
                <a:lnTo>
                  <a:pt x="1119" y="1078"/>
                </a:lnTo>
                <a:lnTo>
                  <a:pt x="1107" y="1033"/>
                </a:lnTo>
                <a:lnTo>
                  <a:pt x="1094" y="973"/>
                </a:lnTo>
                <a:lnTo>
                  <a:pt x="1080" y="905"/>
                </a:lnTo>
                <a:lnTo>
                  <a:pt x="1065" y="839"/>
                </a:lnTo>
                <a:lnTo>
                  <a:pt x="1052" y="782"/>
                </a:lnTo>
                <a:lnTo>
                  <a:pt x="1044" y="741"/>
                </a:lnTo>
                <a:lnTo>
                  <a:pt x="1041" y="726"/>
                </a:lnTo>
                <a:lnTo>
                  <a:pt x="1045" y="736"/>
                </a:lnTo>
                <a:lnTo>
                  <a:pt x="1055" y="764"/>
                </a:lnTo>
                <a:lnTo>
                  <a:pt x="1068" y="805"/>
                </a:lnTo>
                <a:lnTo>
                  <a:pt x="1086" y="852"/>
                </a:lnTo>
                <a:lnTo>
                  <a:pt x="1103" y="899"/>
                </a:lnTo>
                <a:lnTo>
                  <a:pt x="1119" y="944"/>
                </a:lnTo>
                <a:lnTo>
                  <a:pt x="1132" y="980"/>
                </a:lnTo>
                <a:lnTo>
                  <a:pt x="1141" y="1000"/>
                </a:lnTo>
                <a:lnTo>
                  <a:pt x="1171" y="912"/>
                </a:lnTo>
                <a:lnTo>
                  <a:pt x="1200" y="832"/>
                </a:lnTo>
                <a:lnTo>
                  <a:pt x="1226" y="760"/>
                </a:lnTo>
                <a:lnTo>
                  <a:pt x="1250" y="700"/>
                </a:lnTo>
                <a:lnTo>
                  <a:pt x="1269" y="649"/>
                </a:lnTo>
                <a:lnTo>
                  <a:pt x="1284" y="613"/>
                </a:lnTo>
                <a:lnTo>
                  <a:pt x="1294" y="591"/>
                </a:lnTo>
                <a:lnTo>
                  <a:pt x="1297" y="582"/>
                </a:lnTo>
                <a:lnTo>
                  <a:pt x="1294" y="591"/>
                </a:lnTo>
                <a:lnTo>
                  <a:pt x="1286" y="615"/>
                </a:lnTo>
                <a:lnTo>
                  <a:pt x="1276" y="655"/>
                </a:lnTo>
                <a:lnTo>
                  <a:pt x="1260" y="707"/>
                </a:lnTo>
                <a:lnTo>
                  <a:pt x="1243" y="770"/>
                </a:lnTo>
                <a:lnTo>
                  <a:pt x="1221" y="843"/>
                </a:lnTo>
                <a:lnTo>
                  <a:pt x="1198" y="925"/>
                </a:lnTo>
                <a:lnTo>
                  <a:pt x="1172" y="1013"/>
                </a:lnTo>
                <a:lnTo>
                  <a:pt x="1188" y="1003"/>
                </a:lnTo>
                <a:lnTo>
                  <a:pt x="1213" y="988"/>
                </a:lnTo>
                <a:lnTo>
                  <a:pt x="1243" y="971"/>
                </a:lnTo>
                <a:lnTo>
                  <a:pt x="1275" y="953"/>
                </a:lnTo>
                <a:lnTo>
                  <a:pt x="1305" y="935"/>
                </a:lnTo>
                <a:lnTo>
                  <a:pt x="1331" y="921"/>
                </a:lnTo>
                <a:lnTo>
                  <a:pt x="1348" y="911"/>
                </a:lnTo>
                <a:lnTo>
                  <a:pt x="1356" y="907"/>
                </a:lnTo>
                <a:lnTo>
                  <a:pt x="1348" y="914"/>
                </a:lnTo>
                <a:lnTo>
                  <a:pt x="1327" y="934"/>
                </a:lnTo>
                <a:lnTo>
                  <a:pt x="1298" y="963"/>
                </a:lnTo>
                <a:lnTo>
                  <a:pt x="1263" y="997"/>
                </a:lnTo>
                <a:lnTo>
                  <a:pt x="1227" y="1032"/>
                </a:lnTo>
                <a:lnTo>
                  <a:pt x="1193" y="1062"/>
                </a:lnTo>
                <a:lnTo>
                  <a:pt x="1168" y="1085"/>
                </a:lnTo>
                <a:lnTo>
                  <a:pt x="1151" y="1098"/>
                </a:lnTo>
                <a:lnTo>
                  <a:pt x="1139" y="1136"/>
                </a:lnTo>
                <a:lnTo>
                  <a:pt x="1128" y="1174"/>
                </a:lnTo>
                <a:lnTo>
                  <a:pt x="1116" y="1210"/>
                </a:lnTo>
                <a:lnTo>
                  <a:pt x="1104" y="1244"/>
                </a:lnTo>
                <a:lnTo>
                  <a:pt x="1093" y="1280"/>
                </a:lnTo>
                <a:lnTo>
                  <a:pt x="1081" y="1316"/>
                </a:lnTo>
                <a:lnTo>
                  <a:pt x="1068" y="1353"/>
                </a:lnTo>
                <a:lnTo>
                  <a:pt x="1055" y="1392"/>
                </a:lnTo>
                <a:lnTo>
                  <a:pt x="1074" y="1384"/>
                </a:lnTo>
                <a:lnTo>
                  <a:pt x="1094" y="1375"/>
                </a:lnTo>
                <a:lnTo>
                  <a:pt x="1117" y="1365"/>
                </a:lnTo>
                <a:lnTo>
                  <a:pt x="1143" y="1352"/>
                </a:lnTo>
                <a:lnTo>
                  <a:pt x="1168" y="1339"/>
                </a:lnTo>
                <a:lnTo>
                  <a:pt x="1194" y="1325"/>
                </a:lnTo>
                <a:lnTo>
                  <a:pt x="1220" y="1310"/>
                </a:lnTo>
                <a:lnTo>
                  <a:pt x="1246" y="1296"/>
                </a:lnTo>
                <a:lnTo>
                  <a:pt x="1279" y="1277"/>
                </a:lnTo>
                <a:lnTo>
                  <a:pt x="1308" y="1261"/>
                </a:lnTo>
                <a:lnTo>
                  <a:pt x="1334" y="1250"/>
                </a:lnTo>
                <a:lnTo>
                  <a:pt x="1354" y="1241"/>
                </a:lnTo>
                <a:lnTo>
                  <a:pt x="1370" y="1236"/>
                </a:lnTo>
                <a:lnTo>
                  <a:pt x="1382" y="1233"/>
                </a:lnTo>
                <a:lnTo>
                  <a:pt x="1389" y="1230"/>
                </a:lnTo>
                <a:lnTo>
                  <a:pt x="1392" y="1230"/>
                </a:lnTo>
                <a:lnTo>
                  <a:pt x="1389" y="1233"/>
                </a:lnTo>
                <a:lnTo>
                  <a:pt x="1379" y="1243"/>
                </a:lnTo>
                <a:lnTo>
                  <a:pt x="1364" y="1256"/>
                </a:lnTo>
                <a:lnTo>
                  <a:pt x="1344" y="1273"/>
                </a:lnTo>
                <a:lnTo>
                  <a:pt x="1320" y="1293"/>
                </a:lnTo>
                <a:lnTo>
                  <a:pt x="1291" y="1315"/>
                </a:lnTo>
                <a:lnTo>
                  <a:pt x="1260" y="1338"/>
                </a:lnTo>
                <a:lnTo>
                  <a:pt x="1226" y="1359"/>
                </a:lnTo>
                <a:lnTo>
                  <a:pt x="1200" y="1374"/>
                </a:lnTo>
                <a:lnTo>
                  <a:pt x="1174" y="1386"/>
                </a:lnTo>
                <a:lnTo>
                  <a:pt x="1148" y="1401"/>
                </a:lnTo>
                <a:lnTo>
                  <a:pt x="1123" y="1414"/>
                </a:lnTo>
                <a:lnTo>
                  <a:pt x="1097" y="1427"/>
                </a:lnTo>
                <a:lnTo>
                  <a:pt x="1074" y="1437"/>
                </a:lnTo>
                <a:lnTo>
                  <a:pt x="1054" y="1447"/>
                </a:lnTo>
                <a:lnTo>
                  <a:pt x="1035" y="1455"/>
                </a:lnTo>
                <a:lnTo>
                  <a:pt x="1016" y="1509"/>
                </a:lnTo>
                <a:lnTo>
                  <a:pt x="999" y="1560"/>
                </a:lnTo>
                <a:lnTo>
                  <a:pt x="980" y="1611"/>
                </a:lnTo>
                <a:lnTo>
                  <a:pt x="963" y="1659"/>
                </a:lnTo>
                <a:lnTo>
                  <a:pt x="946" y="1707"/>
                </a:lnTo>
                <a:lnTo>
                  <a:pt x="928" y="1751"/>
                </a:lnTo>
                <a:lnTo>
                  <a:pt x="912" y="1793"/>
                </a:lnTo>
                <a:lnTo>
                  <a:pt x="897" y="1832"/>
                </a:lnTo>
                <a:lnTo>
                  <a:pt x="920" y="1819"/>
                </a:lnTo>
                <a:lnTo>
                  <a:pt x="944" y="1807"/>
                </a:lnTo>
                <a:lnTo>
                  <a:pt x="970" y="1796"/>
                </a:lnTo>
                <a:lnTo>
                  <a:pt x="996" y="1783"/>
                </a:lnTo>
                <a:lnTo>
                  <a:pt x="1024" y="1772"/>
                </a:lnTo>
                <a:lnTo>
                  <a:pt x="1054" y="1759"/>
                </a:lnTo>
                <a:lnTo>
                  <a:pt x="1086" y="1746"/>
                </a:lnTo>
                <a:lnTo>
                  <a:pt x="1119" y="1731"/>
                </a:lnTo>
                <a:lnTo>
                  <a:pt x="1213" y="1503"/>
                </a:lnTo>
                <a:lnTo>
                  <a:pt x="1182" y="1700"/>
                </a:lnTo>
                <a:lnTo>
                  <a:pt x="1210" y="1690"/>
                </a:lnTo>
                <a:lnTo>
                  <a:pt x="1237" y="1678"/>
                </a:lnTo>
                <a:lnTo>
                  <a:pt x="1266" y="1670"/>
                </a:lnTo>
                <a:lnTo>
                  <a:pt x="1292" y="1661"/>
                </a:lnTo>
                <a:lnTo>
                  <a:pt x="1315" y="1654"/>
                </a:lnTo>
                <a:lnTo>
                  <a:pt x="1335" y="1647"/>
                </a:lnTo>
                <a:lnTo>
                  <a:pt x="1348" y="1644"/>
                </a:lnTo>
                <a:lnTo>
                  <a:pt x="1356" y="1641"/>
                </a:lnTo>
                <a:lnTo>
                  <a:pt x="1442" y="1351"/>
                </a:lnTo>
                <a:lnTo>
                  <a:pt x="1428" y="1602"/>
                </a:lnTo>
                <a:lnTo>
                  <a:pt x="1465" y="1588"/>
                </a:lnTo>
                <a:lnTo>
                  <a:pt x="1504" y="1570"/>
                </a:lnTo>
                <a:lnTo>
                  <a:pt x="1546" y="1555"/>
                </a:lnTo>
                <a:lnTo>
                  <a:pt x="1588" y="1537"/>
                </a:lnTo>
                <a:lnTo>
                  <a:pt x="1630" y="1519"/>
                </a:lnTo>
                <a:lnTo>
                  <a:pt x="1672" y="1501"/>
                </a:lnTo>
                <a:lnTo>
                  <a:pt x="1714" y="1484"/>
                </a:lnTo>
                <a:lnTo>
                  <a:pt x="1754" y="1467"/>
                </a:lnTo>
                <a:lnTo>
                  <a:pt x="1790" y="1451"/>
                </a:lnTo>
                <a:lnTo>
                  <a:pt x="1825" y="1437"/>
                </a:lnTo>
                <a:lnTo>
                  <a:pt x="1857" y="1424"/>
                </a:lnTo>
                <a:lnTo>
                  <a:pt x="1884" y="1412"/>
                </a:lnTo>
                <a:lnTo>
                  <a:pt x="1906" y="1402"/>
                </a:lnTo>
                <a:lnTo>
                  <a:pt x="1922" y="1395"/>
                </a:lnTo>
                <a:lnTo>
                  <a:pt x="1932" y="1391"/>
                </a:lnTo>
                <a:lnTo>
                  <a:pt x="1936" y="1389"/>
                </a:lnTo>
                <a:lnTo>
                  <a:pt x="1932" y="1391"/>
                </a:lnTo>
                <a:lnTo>
                  <a:pt x="1922" y="1398"/>
                </a:lnTo>
                <a:lnTo>
                  <a:pt x="1906" y="1407"/>
                </a:lnTo>
                <a:lnTo>
                  <a:pt x="1883" y="1420"/>
                </a:lnTo>
                <a:lnTo>
                  <a:pt x="1857" y="1434"/>
                </a:lnTo>
                <a:lnTo>
                  <a:pt x="1825" y="1453"/>
                </a:lnTo>
                <a:lnTo>
                  <a:pt x="1790" y="1471"/>
                </a:lnTo>
                <a:lnTo>
                  <a:pt x="1753" y="1491"/>
                </a:lnTo>
                <a:lnTo>
                  <a:pt x="1712" y="1514"/>
                </a:lnTo>
                <a:lnTo>
                  <a:pt x="1670" y="1536"/>
                </a:lnTo>
                <a:lnTo>
                  <a:pt x="1629" y="1559"/>
                </a:lnTo>
                <a:lnTo>
                  <a:pt x="1585" y="1582"/>
                </a:lnTo>
                <a:lnTo>
                  <a:pt x="1542" y="1603"/>
                </a:lnTo>
                <a:lnTo>
                  <a:pt x="1500" y="1625"/>
                </a:lnTo>
                <a:lnTo>
                  <a:pt x="1460" y="1644"/>
                </a:lnTo>
                <a:lnTo>
                  <a:pt x="1421" y="1662"/>
                </a:lnTo>
                <a:lnTo>
                  <a:pt x="1431" y="1665"/>
                </a:lnTo>
                <a:lnTo>
                  <a:pt x="1445" y="1670"/>
                </a:lnTo>
                <a:lnTo>
                  <a:pt x="1461" y="1675"/>
                </a:lnTo>
                <a:lnTo>
                  <a:pt x="1481" y="1681"/>
                </a:lnTo>
                <a:lnTo>
                  <a:pt x="1503" y="1687"/>
                </a:lnTo>
                <a:lnTo>
                  <a:pt x="1526" y="1694"/>
                </a:lnTo>
                <a:lnTo>
                  <a:pt x="1551" y="1701"/>
                </a:lnTo>
                <a:lnTo>
                  <a:pt x="1575" y="1708"/>
                </a:lnTo>
                <a:lnTo>
                  <a:pt x="1598" y="1715"/>
                </a:lnTo>
                <a:lnTo>
                  <a:pt x="1621" y="1721"/>
                </a:lnTo>
                <a:lnTo>
                  <a:pt x="1642" y="1728"/>
                </a:lnTo>
                <a:lnTo>
                  <a:pt x="1660" y="1733"/>
                </a:lnTo>
                <a:lnTo>
                  <a:pt x="1676" y="1738"/>
                </a:lnTo>
                <a:lnTo>
                  <a:pt x="1688" y="1741"/>
                </a:lnTo>
                <a:lnTo>
                  <a:pt x="1695" y="1743"/>
                </a:lnTo>
                <a:lnTo>
                  <a:pt x="1698" y="1744"/>
                </a:lnTo>
                <a:lnTo>
                  <a:pt x="1695" y="1744"/>
                </a:lnTo>
                <a:lnTo>
                  <a:pt x="1685" y="1743"/>
                </a:lnTo>
                <a:lnTo>
                  <a:pt x="1672" y="1740"/>
                </a:lnTo>
                <a:lnTo>
                  <a:pt x="1653" y="1737"/>
                </a:lnTo>
                <a:lnTo>
                  <a:pt x="1630" y="1733"/>
                </a:lnTo>
                <a:lnTo>
                  <a:pt x="1606" y="1728"/>
                </a:lnTo>
                <a:lnTo>
                  <a:pt x="1578" y="1724"/>
                </a:lnTo>
                <a:lnTo>
                  <a:pt x="1551" y="1720"/>
                </a:lnTo>
                <a:lnTo>
                  <a:pt x="1522" y="1714"/>
                </a:lnTo>
                <a:lnTo>
                  <a:pt x="1493" y="1710"/>
                </a:lnTo>
                <a:lnTo>
                  <a:pt x="1465" y="1704"/>
                </a:lnTo>
                <a:lnTo>
                  <a:pt x="1441" y="1700"/>
                </a:lnTo>
                <a:lnTo>
                  <a:pt x="1418" y="1695"/>
                </a:lnTo>
                <a:lnTo>
                  <a:pt x="1398" y="1691"/>
                </a:lnTo>
                <a:lnTo>
                  <a:pt x="1382" y="1687"/>
                </a:lnTo>
                <a:lnTo>
                  <a:pt x="1372" y="1684"/>
                </a:lnTo>
                <a:lnTo>
                  <a:pt x="1366" y="1685"/>
                </a:lnTo>
                <a:lnTo>
                  <a:pt x="1360" y="1688"/>
                </a:lnTo>
                <a:lnTo>
                  <a:pt x="1354" y="1690"/>
                </a:lnTo>
                <a:lnTo>
                  <a:pt x="1348" y="1692"/>
                </a:lnTo>
                <a:lnTo>
                  <a:pt x="1330" y="1700"/>
                </a:lnTo>
                <a:lnTo>
                  <a:pt x="1311" y="1707"/>
                </a:lnTo>
                <a:lnTo>
                  <a:pt x="1292" y="1715"/>
                </a:lnTo>
                <a:lnTo>
                  <a:pt x="1272" y="1723"/>
                </a:lnTo>
                <a:lnTo>
                  <a:pt x="1250" y="1731"/>
                </a:lnTo>
                <a:lnTo>
                  <a:pt x="1230" y="1740"/>
                </a:lnTo>
                <a:lnTo>
                  <a:pt x="1208" y="1749"/>
                </a:lnTo>
                <a:lnTo>
                  <a:pt x="1187" y="1759"/>
                </a:lnTo>
                <a:lnTo>
                  <a:pt x="1167" y="1767"/>
                </a:lnTo>
                <a:lnTo>
                  <a:pt x="1145" y="1776"/>
                </a:lnTo>
                <a:lnTo>
                  <a:pt x="1123" y="1786"/>
                </a:lnTo>
                <a:lnTo>
                  <a:pt x="1100" y="1796"/>
                </a:lnTo>
                <a:lnTo>
                  <a:pt x="1078" y="1805"/>
                </a:lnTo>
                <a:lnTo>
                  <a:pt x="1057" y="1815"/>
                </a:lnTo>
                <a:lnTo>
                  <a:pt x="1037" y="1823"/>
                </a:lnTo>
                <a:lnTo>
                  <a:pt x="1015" y="1833"/>
                </a:lnTo>
                <a:lnTo>
                  <a:pt x="1302" y="2066"/>
                </a:lnTo>
                <a:lnTo>
                  <a:pt x="975" y="1852"/>
                </a:lnTo>
                <a:lnTo>
                  <a:pt x="959" y="1859"/>
                </a:lnTo>
                <a:lnTo>
                  <a:pt x="943" y="1866"/>
                </a:lnTo>
                <a:lnTo>
                  <a:pt x="928" y="1874"/>
                </a:lnTo>
                <a:lnTo>
                  <a:pt x="914" y="1881"/>
                </a:lnTo>
                <a:lnTo>
                  <a:pt x="899" y="1888"/>
                </a:lnTo>
                <a:lnTo>
                  <a:pt x="886" y="1895"/>
                </a:lnTo>
                <a:lnTo>
                  <a:pt x="873" y="1901"/>
                </a:lnTo>
                <a:lnTo>
                  <a:pt x="862" y="1908"/>
                </a:lnTo>
                <a:lnTo>
                  <a:pt x="860" y="1909"/>
                </a:lnTo>
                <a:lnTo>
                  <a:pt x="859" y="1912"/>
                </a:lnTo>
                <a:lnTo>
                  <a:pt x="858" y="1914"/>
                </a:lnTo>
                <a:lnTo>
                  <a:pt x="856" y="1917"/>
                </a:lnTo>
                <a:lnTo>
                  <a:pt x="863" y="1935"/>
                </a:lnTo>
                <a:lnTo>
                  <a:pt x="872" y="1955"/>
                </a:lnTo>
                <a:lnTo>
                  <a:pt x="882" y="1976"/>
                </a:lnTo>
                <a:lnTo>
                  <a:pt x="894" y="1996"/>
                </a:lnTo>
                <a:lnTo>
                  <a:pt x="908" y="2013"/>
                </a:lnTo>
                <a:lnTo>
                  <a:pt x="923" y="2030"/>
                </a:lnTo>
                <a:lnTo>
                  <a:pt x="938" y="2043"/>
                </a:lnTo>
                <a:lnTo>
                  <a:pt x="957" y="2053"/>
                </a:lnTo>
                <a:lnTo>
                  <a:pt x="983" y="2062"/>
                </a:lnTo>
                <a:lnTo>
                  <a:pt x="1003" y="2067"/>
                </a:lnTo>
                <a:lnTo>
                  <a:pt x="1021" y="2069"/>
                </a:lnTo>
                <a:lnTo>
                  <a:pt x="1034" y="2067"/>
                </a:lnTo>
                <a:lnTo>
                  <a:pt x="1044" y="2066"/>
                </a:lnTo>
                <a:lnTo>
                  <a:pt x="1054" y="2063"/>
                </a:lnTo>
                <a:lnTo>
                  <a:pt x="1063" y="2062"/>
                </a:lnTo>
                <a:lnTo>
                  <a:pt x="1074" y="2062"/>
                </a:lnTo>
                <a:lnTo>
                  <a:pt x="1090" y="2067"/>
                </a:lnTo>
                <a:lnTo>
                  <a:pt x="1112" y="2078"/>
                </a:lnTo>
                <a:lnTo>
                  <a:pt x="1138" y="2092"/>
                </a:lnTo>
                <a:lnTo>
                  <a:pt x="1165" y="2109"/>
                </a:lnTo>
                <a:lnTo>
                  <a:pt x="1190" y="2125"/>
                </a:lnTo>
                <a:lnTo>
                  <a:pt x="1211" y="2139"/>
                </a:lnTo>
                <a:lnTo>
                  <a:pt x="1226" y="2148"/>
                </a:lnTo>
                <a:lnTo>
                  <a:pt x="1232" y="2152"/>
                </a:lnTo>
                <a:lnTo>
                  <a:pt x="1232" y="2151"/>
                </a:lnTo>
                <a:lnTo>
                  <a:pt x="1234" y="2148"/>
                </a:lnTo>
                <a:lnTo>
                  <a:pt x="1237" y="2142"/>
                </a:lnTo>
                <a:lnTo>
                  <a:pt x="1243" y="2136"/>
                </a:lnTo>
                <a:lnTo>
                  <a:pt x="1250" y="2132"/>
                </a:lnTo>
                <a:lnTo>
                  <a:pt x="1259" y="2129"/>
                </a:lnTo>
                <a:lnTo>
                  <a:pt x="1271" y="2128"/>
                </a:lnTo>
                <a:lnTo>
                  <a:pt x="1284" y="2129"/>
                </a:lnTo>
                <a:lnTo>
                  <a:pt x="1299" y="2134"/>
                </a:lnTo>
                <a:lnTo>
                  <a:pt x="1317" y="2142"/>
                </a:lnTo>
                <a:lnTo>
                  <a:pt x="1335" y="2152"/>
                </a:lnTo>
                <a:lnTo>
                  <a:pt x="1354" y="2162"/>
                </a:lnTo>
                <a:lnTo>
                  <a:pt x="1372" y="2172"/>
                </a:lnTo>
                <a:lnTo>
                  <a:pt x="1385" y="2180"/>
                </a:lnTo>
                <a:lnTo>
                  <a:pt x="1395" y="2185"/>
                </a:lnTo>
                <a:lnTo>
                  <a:pt x="1398" y="2188"/>
                </a:lnTo>
                <a:lnTo>
                  <a:pt x="1395" y="2181"/>
                </a:lnTo>
                <a:lnTo>
                  <a:pt x="1389" y="2161"/>
                </a:lnTo>
                <a:lnTo>
                  <a:pt x="1380" y="2132"/>
                </a:lnTo>
                <a:lnTo>
                  <a:pt x="1372" y="2098"/>
                </a:lnTo>
                <a:lnTo>
                  <a:pt x="1364" y="2060"/>
                </a:lnTo>
                <a:lnTo>
                  <a:pt x="1359" y="2026"/>
                </a:lnTo>
                <a:lnTo>
                  <a:pt x="1357" y="1994"/>
                </a:lnTo>
                <a:lnTo>
                  <a:pt x="1363" y="1971"/>
                </a:lnTo>
                <a:lnTo>
                  <a:pt x="1376" y="1953"/>
                </a:lnTo>
                <a:lnTo>
                  <a:pt x="1395" y="1935"/>
                </a:lnTo>
                <a:lnTo>
                  <a:pt x="1419" y="1917"/>
                </a:lnTo>
                <a:lnTo>
                  <a:pt x="1450" y="1899"/>
                </a:lnTo>
                <a:lnTo>
                  <a:pt x="1483" y="1882"/>
                </a:lnTo>
                <a:lnTo>
                  <a:pt x="1517" y="1866"/>
                </a:lnTo>
                <a:lnTo>
                  <a:pt x="1555" y="1852"/>
                </a:lnTo>
                <a:lnTo>
                  <a:pt x="1593" y="1840"/>
                </a:lnTo>
                <a:lnTo>
                  <a:pt x="1611" y="1836"/>
                </a:lnTo>
                <a:lnTo>
                  <a:pt x="1633" y="1833"/>
                </a:lnTo>
                <a:lnTo>
                  <a:pt x="1655" y="1830"/>
                </a:lnTo>
                <a:lnTo>
                  <a:pt x="1676" y="1829"/>
                </a:lnTo>
                <a:lnTo>
                  <a:pt x="1698" y="1828"/>
                </a:lnTo>
                <a:lnTo>
                  <a:pt x="1720" y="1828"/>
                </a:lnTo>
                <a:lnTo>
                  <a:pt x="1741" y="1829"/>
                </a:lnTo>
                <a:lnTo>
                  <a:pt x="1761" y="1829"/>
                </a:lnTo>
                <a:lnTo>
                  <a:pt x="1782" y="1830"/>
                </a:lnTo>
                <a:lnTo>
                  <a:pt x="1799" y="1832"/>
                </a:lnTo>
                <a:lnTo>
                  <a:pt x="1815" y="1833"/>
                </a:lnTo>
                <a:lnTo>
                  <a:pt x="1829" y="1835"/>
                </a:lnTo>
                <a:lnTo>
                  <a:pt x="1841" y="1836"/>
                </a:lnTo>
                <a:lnTo>
                  <a:pt x="1850" y="1838"/>
                </a:lnTo>
                <a:lnTo>
                  <a:pt x="1855" y="1839"/>
                </a:lnTo>
                <a:lnTo>
                  <a:pt x="1857" y="1839"/>
                </a:lnTo>
                <a:lnTo>
                  <a:pt x="1852" y="1833"/>
                </a:lnTo>
                <a:lnTo>
                  <a:pt x="1839" y="1817"/>
                </a:lnTo>
                <a:lnTo>
                  <a:pt x="1822" y="1795"/>
                </a:lnTo>
                <a:lnTo>
                  <a:pt x="1802" y="1766"/>
                </a:lnTo>
                <a:lnTo>
                  <a:pt x="1782" y="1737"/>
                </a:lnTo>
                <a:lnTo>
                  <a:pt x="1764" y="1707"/>
                </a:lnTo>
                <a:lnTo>
                  <a:pt x="1753" y="1681"/>
                </a:lnTo>
                <a:lnTo>
                  <a:pt x="1747" y="1659"/>
                </a:lnTo>
                <a:lnTo>
                  <a:pt x="1753" y="1642"/>
                </a:lnTo>
                <a:lnTo>
                  <a:pt x="1770" y="1622"/>
                </a:lnTo>
                <a:lnTo>
                  <a:pt x="1796" y="1599"/>
                </a:lnTo>
                <a:lnTo>
                  <a:pt x="1826" y="1578"/>
                </a:lnTo>
                <a:lnTo>
                  <a:pt x="1858" y="1553"/>
                </a:lnTo>
                <a:lnTo>
                  <a:pt x="1887" y="1530"/>
                </a:lnTo>
                <a:lnTo>
                  <a:pt x="1912" y="1509"/>
                </a:lnTo>
                <a:lnTo>
                  <a:pt x="1927" y="1487"/>
                </a:lnTo>
                <a:lnTo>
                  <a:pt x="1943" y="1464"/>
                </a:lnTo>
                <a:lnTo>
                  <a:pt x="1968" y="1434"/>
                </a:lnTo>
                <a:lnTo>
                  <a:pt x="1997" y="1402"/>
                </a:lnTo>
                <a:lnTo>
                  <a:pt x="2027" y="1371"/>
                </a:lnTo>
                <a:lnTo>
                  <a:pt x="2056" y="1340"/>
                </a:lnTo>
                <a:lnTo>
                  <a:pt x="2082" y="1316"/>
                </a:lnTo>
                <a:lnTo>
                  <a:pt x="2099" y="1299"/>
                </a:lnTo>
                <a:lnTo>
                  <a:pt x="2105" y="1293"/>
                </a:lnTo>
                <a:lnTo>
                  <a:pt x="2102" y="1293"/>
                </a:lnTo>
                <a:lnTo>
                  <a:pt x="2092" y="1295"/>
                </a:lnTo>
                <a:lnTo>
                  <a:pt x="2078" y="1296"/>
                </a:lnTo>
                <a:lnTo>
                  <a:pt x="2059" y="1299"/>
                </a:lnTo>
                <a:lnTo>
                  <a:pt x="2036" y="1302"/>
                </a:lnTo>
                <a:lnTo>
                  <a:pt x="2011" y="1305"/>
                </a:lnTo>
                <a:lnTo>
                  <a:pt x="1984" y="1307"/>
                </a:lnTo>
                <a:lnTo>
                  <a:pt x="1955" y="1310"/>
                </a:lnTo>
                <a:lnTo>
                  <a:pt x="1926" y="1313"/>
                </a:lnTo>
                <a:lnTo>
                  <a:pt x="1897" y="1316"/>
                </a:lnTo>
                <a:lnTo>
                  <a:pt x="1870" y="1318"/>
                </a:lnTo>
                <a:lnTo>
                  <a:pt x="1845" y="1319"/>
                </a:lnTo>
                <a:lnTo>
                  <a:pt x="1822" y="1320"/>
                </a:lnTo>
                <a:lnTo>
                  <a:pt x="1803" y="1319"/>
                </a:lnTo>
                <a:lnTo>
                  <a:pt x="1789" y="1319"/>
                </a:lnTo>
                <a:lnTo>
                  <a:pt x="1780" y="1316"/>
                </a:lnTo>
                <a:lnTo>
                  <a:pt x="1767" y="1309"/>
                </a:lnTo>
                <a:lnTo>
                  <a:pt x="1754" y="1300"/>
                </a:lnTo>
                <a:lnTo>
                  <a:pt x="1741" y="1292"/>
                </a:lnTo>
                <a:lnTo>
                  <a:pt x="1730" y="1283"/>
                </a:lnTo>
                <a:lnTo>
                  <a:pt x="1720" y="1276"/>
                </a:lnTo>
                <a:lnTo>
                  <a:pt x="1712" y="1270"/>
                </a:lnTo>
                <a:lnTo>
                  <a:pt x="1707" y="1266"/>
                </a:lnTo>
                <a:lnTo>
                  <a:pt x="1705" y="1264"/>
                </a:lnTo>
                <a:lnTo>
                  <a:pt x="1699" y="1267"/>
                </a:lnTo>
                <a:lnTo>
                  <a:pt x="1685" y="1274"/>
                </a:lnTo>
                <a:lnTo>
                  <a:pt x="1662" y="1283"/>
                </a:lnTo>
                <a:lnTo>
                  <a:pt x="1634" y="1292"/>
                </a:lnTo>
                <a:lnTo>
                  <a:pt x="1603" y="1297"/>
                </a:lnTo>
                <a:lnTo>
                  <a:pt x="1572" y="1300"/>
                </a:lnTo>
                <a:lnTo>
                  <a:pt x="1542" y="1297"/>
                </a:lnTo>
                <a:lnTo>
                  <a:pt x="1516" y="1286"/>
                </a:lnTo>
                <a:lnTo>
                  <a:pt x="1491" y="1267"/>
                </a:lnTo>
                <a:lnTo>
                  <a:pt x="1473" y="1250"/>
                </a:lnTo>
                <a:lnTo>
                  <a:pt x="1457" y="1231"/>
                </a:lnTo>
                <a:lnTo>
                  <a:pt x="1445" y="1214"/>
                </a:lnTo>
                <a:lnTo>
                  <a:pt x="1437" y="1197"/>
                </a:lnTo>
                <a:lnTo>
                  <a:pt x="1432" y="1180"/>
                </a:lnTo>
                <a:lnTo>
                  <a:pt x="1428" y="1162"/>
                </a:lnTo>
                <a:lnTo>
                  <a:pt x="1426" y="1145"/>
                </a:lnTo>
                <a:lnTo>
                  <a:pt x="1426" y="1119"/>
                </a:lnTo>
                <a:lnTo>
                  <a:pt x="1431" y="1086"/>
                </a:lnTo>
                <a:lnTo>
                  <a:pt x="1435" y="1050"/>
                </a:lnTo>
                <a:lnTo>
                  <a:pt x="1442" y="1010"/>
                </a:lnTo>
                <a:lnTo>
                  <a:pt x="1450" y="973"/>
                </a:lnTo>
                <a:lnTo>
                  <a:pt x="1457" y="940"/>
                </a:lnTo>
                <a:lnTo>
                  <a:pt x="1463" y="912"/>
                </a:lnTo>
                <a:lnTo>
                  <a:pt x="1468" y="894"/>
                </a:lnTo>
                <a:lnTo>
                  <a:pt x="1480" y="865"/>
                </a:lnTo>
                <a:lnTo>
                  <a:pt x="1494" y="832"/>
                </a:lnTo>
                <a:lnTo>
                  <a:pt x="1513" y="796"/>
                </a:lnTo>
                <a:lnTo>
                  <a:pt x="1532" y="761"/>
                </a:lnTo>
                <a:lnTo>
                  <a:pt x="1548" y="731"/>
                </a:lnTo>
                <a:lnTo>
                  <a:pt x="1564" y="705"/>
                </a:lnTo>
                <a:lnTo>
                  <a:pt x="1572" y="688"/>
                </a:lnTo>
                <a:lnTo>
                  <a:pt x="1577" y="682"/>
                </a:lnTo>
                <a:lnTo>
                  <a:pt x="1571" y="685"/>
                </a:lnTo>
                <a:lnTo>
                  <a:pt x="1558" y="691"/>
                </a:lnTo>
                <a:lnTo>
                  <a:pt x="1538" y="698"/>
                </a:lnTo>
                <a:lnTo>
                  <a:pt x="1515" y="705"/>
                </a:lnTo>
                <a:lnTo>
                  <a:pt x="1489" y="708"/>
                </a:lnTo>
                <a:lnTo>
                  <a:pt x="1464" y="707"/>
                </a:lnTo>
                <a:lnTo>
                  <a:pt x="1441" y="698"/>
                </a:lnTo>
                <a:lnTo>
                  <a:pt x="1425" y="681"/>
                </a:lnTo>
                <a:lnTo>
                  <a:pt x="1413" y="658"/>
                </a:lnTo>
                <a:lnTo>
                  <a:pt x="1405" y="635"/>
                </a:lnTo>
                <a:lnTo>
                  <a:pt x="1399" y="612"/>
                </a:lnTo>
                <a:lnTo>
                  <a:pt x="1395" y="591"/>
                </a:lnTo>
                <a:lnTo>
                  <a:pt x="1390" y="569"/>
                </a:lnTo>
                <a:lnTo>
                  <a:pt x="1386" y="547"/>
                </a:lnTo>
                <a:lnTo>
                  <a:pt x="1382" y="527"/>
                </a:lnTo>
                <a:lnTo>
                  <a:pt x="1374" y="507"/>
                </a:lnTo>
                <a:lnTo>
                  <a:pt x="1367" y="444"/>
                </a:lnTo>
                <a:lnTo>
                  <a:pt x="1370" y="352"/>
                </a:lnTo>
                <a:lnTo>
                  <a:pt x="1376" y="270"/>
                </a:lnTo>
                <a:lnTo>
                  <a:pt x="1380" y="234"/>
                </a:lnTo>
                <a:lnTo>
                  <a:pt x="1376" y="243"/>
                </a:lnTo>
                <a:lnTo>
                  <a:pt x="1366" y="264"/>
                </a:lnTo>
                <a:lnTo>
                  <a:pt x="1351" y="296"/>
                </a:lnTo>
                <a:lnTo>
                  <a:pt x="1331" y="335"/>
                </a:lnTo>
                <a:lnTo>
                  <a:pt x="1310" y="376"/>
                </a:lnTo>
                <a:lnTo>
                  <a:pt x="1285" y="420"/>
                </a:lnTo>
                <a:lnTo>
                  <a:pt x="1260" y="457"/>
                </a:lnTo>
                <a:lnTo>
                  <a:pt x="1236" y="488"/>
                </a:lnTo>
                <a:lnTo>
                  <a:pt x="1214" y="514"/>
                </a:lnTo>
                <a:lnTo>
                  <a:pt x="1194" y="537"/>
                </a:lnTo>
                <a:lnTo>
                  <a:pt x="1177" y="557"/>
                </a:lnTo>
                <a:lnTo>
                  <a:pt x="1162" y="576"/>
                </a:lnTo>
                <a:lnTo>
                  <a:pt x="1148" y="589"/>
                </a:lnTo>
                <a:lnTo>
                  <a:pt x="1135" y="599"/>
                </a:lnTo>
                <a:lnTo>
                  <a:pt x="1123" y="605"/>
                </a:lnTo>
                <a:lnTo>
                  <a:pt x="1113" y="603"/>
                </a:lnTo>
                <a:lnTo>
                  <a:pt x="1102" y="595"/>
                </a:lnTo>
                <a:lnTo>
                  <a:pt x="1086" y="578"/>
                </a:lnTo>
                <a:lnTo>
                  <a:pt x="1067" y="556"/>
                </a:lnTo>
                <a:lnTo>
                  <a:pt x="1050" y="532"/>
                </a:lnTo>
                <a:lnTo>
                  <a:pt x="1032" y="509"/>
                </a:lnTo>
                <a:lnTo>
                  <a:pt x="1018" y="488"/>
                </a:lnTo>
                <a:lnTo>
                  <a:pt x="1008" y="476"/>
                </a:lnTo>
                <a:lnTo>
                  <a:pt x="1005" y="470"/>
                </a:lnTo>
                <a:lnTo>
                  <a:pt x="1003" y="477"/>
                </a:lnTo>
                <a:lnTo>
                  <a:pt x="998" y="496"/>
                </a:lnTo>
                <a:lnTo>
                  <a:pt x="990" y="522"/>
                </a:lnTo>
                <a:lnTo>
                  <a:pt x="980" y="553"/>
                </a:lnTo>
                <a:lnTo>
                  <a:pt x="970" y="588"/>
                </a:lnTo>
                <a:lnTo>
                  <a:pt x="959" y="619"/>
                </a:lnTo>
                <a:lnTo>
                  <a:pt x="947" y="645"/>
                </a:lnTo>
                <a:lnTo>
                  <a:pt x="937" y="664"/>
                </a:lnTo>
                <a:lnTo>
                  <a:pt x="928" y="681"/>
                </a:lnTo>
                <a:lnTo>
                  <a:pt x="920" y="704"/>
                </a:lnTo>
                <a:lnTo>
                  <a:pt x="912" y="733"/>
                </a:lnTo>
                <a:lnTo>
                  <a:pt x="905" y="763"/>
                </a:lnTo>
                <a:lnTo>
                  <a:pt x="899" y="796"/>
                </a:lnTo>
                <a:lnTo>
                  <a:pt x="892" y="826"/>
                </a:lnTo>
                <a:lnTo>
                  <a:pt x="886" y="853"/>
                </a:lnTo>
                <a:lnTo>
                  <a:pt x="881" y="876"/>
                </a:lnTo>
                <a:lnTo>
                  <a:pt x="876" y="897"/>
                </a:lnTo>
                <a:lnTo>
                  <a:pt x="872" y="918"/>
                </a:lnTo>
                <a:lnTo>
                  <a:pt x="871" y="940"/>
                </a:lnTo>
                <a:lnTo>
                  <a:pt x="868" y="960"/>
                </a:lnTo>
                <a:lnTo>
                  <a:pt x="863" y="977"/>
                </a:lnTo>
                <a:lnTo>
                  <a:pt x="856" y="991"/>
                </a:lnTo>
                <a:lnTo>
                  <a:pt x="847" y="1000"/>
                </a:lnTo>
                <a:lnTo>
                  <a:pt x="833" y="1003"/>
                </a:lnTo>
                <a:lnTo>
                  <a:pt x="810" y="1000"/>
                </a:lnTo>
                <a:lnTo>
                  <a:pt x="787" y="996"/>
                </a:lnTo>
                <a:lnTo>
                  <a:pt x="765" y="986"/>
                </a:lnTo>
                <a:lnTo>
                  <a:pt x="742" y="974"/>
                </a:lnTo>
                <a:lnTo>
                  <a:pt x="720" y="961"/>
                </a:lnTo>
                <a:lnTo>
                  <a:pt x="699" y="945"/>
                </a:lnTo>
                <a:lnTo>
                  <a:pt x="677" y="930"/>
                </a:lnTo>
                <a:lnTo>
                  <a:pt x="657" y="911"/>
                </a:lnTo>
                <a:lnTo>
                  <a:pt x="638" y="894"/>
                </a:lnTo>
                <a:lnTo>
                  <a:pt x="621" y="876"/>
                </a:lnTo>
                <a:lnTo>
                  <a:pt x="605" y="859"/>
                </a:lnTo>
                <a:lnTo>
                  <a:pt x="590" y="842"/>
                </a:lnTo>
                <a:lnTo>
                  <a:pt x="577" y="828"/>
                </a:lnTo>
                <a:lnTo>
                  <a:pt x="566" y="813"/>
                </a:lnTo>
                <a:lnTo>
                  <a:pt x="557" y="803"/>
                </a:lnTo>
                <a:lnTo>
                  <a:pt x="550" y="795"/>
                </a:lnTo>
                <a:lnTo>
                  <a:pt x="540" y="786"/>
                </a:lnTo>
                <a:lnTo>
                  <a:pt x="531" y="787"/>
                </a:lnTo>
                <a:lnTo>
                  <a:pt x="524" y="793"/>
                </a:lnTo>
                <a:lnTo>
                  <a:pt x="517" y="803"/>
                </a:lnTo>
                <a:lnTo>
                  <a:pt x="508" y="813"/>
                </a:lnTo>
                <a:lnTo>
                  <a:pt x="498" y="822"/>
                </a:lnTo>
                <a:lnTo>
                  <a:pt x="486" y="825"/>
                </a:lnTo>
                <a:lnTo>
                  <a:pt x="471" y="819"/>
                </a:lnTo>
                <a:lnTo>
                  <a:pt x="449" y="800"/>
                </a:lnTo>
                <a:lnTo>
                  <a:pt x="419" y="770"/>
                </a:lnTo>
                <a:lnTo>
                  <a:pt x="385" y="730"/>
                </a:lnTo>
                <a:lnTo>
                  <a:pt x="352" y="687"/>
                </a:lnTo>
                <a:lnTo>
                  <a:pt x="320" y="645"/>
                </a:lnTo>
                <a:lnTo>
                  <a:pt x="293" y="611"/>
                </a:lnTo>
                <a:lnTo>
                  <a:pt x="276" y="585"/>
                </a:lnTo>
                <a:lnTo>
                  <a:pt x="268" y="576"/>
                </a:lnTo>
                <a:lnTo>
                  <a:pt x="271" y="601"/>
                </a:lnTo>
                <a:lnTo>
                  <a:pt x="279" y="658"/>
                </a:lnTo>
                <a:lnTo>
                  <a:pt x="283" y="726"/>
                </a:lnTo>
                <a:lnTo>
                  <a:pt x="277" y="779"/>
                </a:lnTo>
                <a:lnTo>
                  <a:pt x="268" y="823"/>
                </a:lnTo>
                <a:lnTo>
                  <a:pt x="267" y="869"/>
                </a:lnTo>
                <a:lnTo>
                  <a:pt x="267" y="907"/>
                </a:lnTo>
                <a:lnTo>
                  <a:pt x="268" y="921"/>
                </a:lnTo>
                <a:lnTo>
                  <a:pt x="274" y="927"/>
                </a:lnTo>
                <a:lnTo>
                  <a:pt x="289" y="941"/>
                </a:lnTo>
                <a:lnTo>
                  <a:pt x="300" y="965"/>
                </a:lnTo>
                <a:lnTo>
                  <a:pt x="300" y="997"/>
                </a:lnTo>
                <a:lnTo>
                  <a:pt x="292" y="1014"/>
                </a:lnTo>
                <a:lnTo>
                  <a:pt x="279" y="1029"/>
                </a:lnTo>
                <a:lnTo>
                  <a:pt x="261" y="1042"/>
                </a:lnTo>
                <a:lnTo>
                  <a:pt x="242" y="1053"/>
                </a:lnTo>
                <a:lnTo>
                  <a:pt x="224" y="1062"/>
                </a:lnTo>
                <a:lnTo>
                  <a:pt x="208" y="1069"/>
                </a:lnTo>
                <a:lnTo>
                  <a:pt x="196" y="1073"/>
                </a:lnTo>
                <a:lnTo>
                  <a:pt x="192" y="1075"/>
                </a:lnTo>
                <a:lnTo>
                  <a:pt x="196" y="1085"/>
                </a:lnTo>
                <a:lnTo>
                  <a:pt x="206" y="1109"/>
                </a:lnTo>
                <a:lnTo>
                  <a:pt x="222" y="1147"/>
                </a:lnTo>
                <a:lnTo>
                  <a:pt x="242" y="1190"/>
                </a:lnTo>
                <a:lnTo>
                  <a:pt x="263" y="1236"/>
                </a:lnTo>
                <a:lnTo>
                  <a:pt x="281" y="1279"/>
                </a:lnTo>
                <a:lnTo>
                  <a:pt x="299" y="1315"/>
                </a:lnTo>
                <a:lnTo>
                  <a:pt x="310" y="1338"/>
                </a:lnTo>
                <a:lnTo>
                  <a:pt x="325" y="1356"/>
                </a:lnTo>
                <a:lnTo>
                  <a:pt x="344" y="1379"/>
                </a:lnTo>
                <a:lnTo>
                  <a:pt x="367" y="1407"/>
                </a:lnTo>
                <a:lnTo>
                  <a:pt x="390" y="1437"/>
                </a:lnTo>
                <a:lnTo>
                  <a:pt x="410" y="1467"/>
                </a:lnTo>
                <a:lnTo>
                  <a:pt x="424" y="1497"/>
                </a:lnTo>
                <a:lnTo>
                  <a:pt x="430" y="1526"/>
                </a:lnTo>
                <a:lnTo>
                  <a:pt x="424" y="1550"/>
                </a:lnTo>
                <a:lnTo>
                  <a:pt x="409" y="1578"/>
                </a:lnTo>
                <a:lnTo>
                  <a:pt x="388" y="1613"/>
                </a:lnTo>
                <a:lnTo>
                  <a:pt x="364" y="1652"/>
                </a:lnTo>
                <a:lnTo>
                  <a:pt x="339" y="1692"/>
                </a:lnTo>
                <a:lnTo>
                  <a:pt x="312" y="1730"/>
                </a:lnTo>
                <a:lnTo>
                  <a:pt x="287" y="1759"/>
                </a:lnTo>
                <a:lnTo>
                  <a:pt x="266" y="1779"/>
                </a:lnTo>
                <a:lnTo>
                  <a:pt x="248" y="1783"/>
                </a:lnTo>
                <a:lnTo>
                  <a:pt x="242" y="1782"/>
                </a:lnTo>
                <a:lnTo>
                  <a:pt x="254" y="1786"/>
                </a:lnTo>
                <a:lnTo>
                  <a:pt x="276" y="1793"/>
                </a:lnTo>
                <a:lnTo>
                  <a:pt x="306" y="1802"/>
                </a:lnTo>
                <a:lnTo>
                  <a:pt x="341" y="1812"/>
                </a:lnTo>
                <a:lnTo>
                  <a:pt x="372" y="1820"/>
                </a:lnTo>
                <a:lnTo>
                  <a:pt x="401" y="1828"/>
                </a:lnTo>
                <a:lnTo>
                  <a:pt x="420" y="1832"/>
                </a:lnTo>
                <a:lnTo>
                  <a:pt x="432" y="1833"/>
                </a:lnTo>
                <a:lnTo>
                  <a:pt x="442" y="1835"/>
                </a:lnTo>
                <a:lnTo>
                  <a:pt x="450" y="1836"/>
                </a:lnTo>
                <a:lnTo>
                  <a:pt x="458" y="1838"/>
                </a:lnTo>
                <a:lnTo>
                  <a:pt x="463" y="1839"/>
                </a:lnTo>
                <a:lnTo>
                  <a:pt x="468" y="1839"/>
                </a:lnTo>
                <a:lnTo>
                  <a:pt x="469" y="1840"/>
                </a:lnTo>
                <a:lnTo>
                  <a:pt x="471" y="1840"/>
                </a:lnTo>
                <a:lnTo>
                  <a:pt x="471" y="1842"/>
                </a:lnTo>
                <a:lnTo>
                  <a:pt x="472" y="1845"/>
                </a:lnTo>
                <a:lnTo>
                  <a:pt x="475" y="1851"/>
                </a:lnTo>
                <a:lnTo>
                  <a:pt x="479" y="1859"/>
                </a:lnTo>
                <a:lnTo>
                  <a:pt x="489" y="1868"/>
                </a:lnTo>
                <a:lnTo>
                  <a:pt x="502" y="1878"/>
                </a:lnTo>
                <a:lnTo>
                  <a:pt x="521" y="1889"/>
                </a:lnTo>
                <a:lnTo>
                  <a:pt x="547" y="1901"/>
                </a:lnTo>
                <a:lnTo>
                  <a:pt x="579" y="1908"/>
                </a:lnTo>
                <a:lnTo>
                  <a:pt x="612" y="1909"/>
                </a:lnTo>
                <a:lnTo>
                  <a:pt x="647" y="1905"/>
                </a:lnTo>
                <a:lnTo>
                  <a:pt x="680" y="1898"/>
                </a:lnTo>
                <a:lnTo>
                  <a:pt x="709" y="1889"/>
                </a:lnTo>
                <a:lnTo>
                  <a:pt x="732" y="1881"/>
                </a:lnTo>
                <a:lnTo>
                  <a:pt x="748" y="1875"/>
                </a:lnTo>
                <a:lnTo>
                  <a:pt x="754" y="1872"/>
                </a:lnTo>
                <a:lnTo>
                  <a:pt x="752" y="1874"/>
                </a:lnTo>
                <a:lnTo>
                  <a:pt x="746" y="1879"/>
                </a:lnTo>
                <a:lnTo>
                  <a:pt x="738" y="1886"/>
                </a:lnTo>
                <a:lnTo>
                  <a:pt x="726" y="1897"/>
                </a:lnTo>
                <a:lnTo>
                  <a:pt x="713" y="1909"/>
                </a:lnTo>
                <a:lnTo>
                  <a:pt x="696" y="1922"/>
                </a:lnTo>
                <a:lnTo>
                  <a:pt x="679" y="1935"/>
                </a:lnTo>
                <a:lnTo>
                  <a:pt x="660" y="1950"/>
                </a:lnTo>
                <a:lnTo>
                  <a:pt x="640" y="1963"/>
                </a:lnTo>
                <a:lnTo>
                  <a:pt x="618" y="1976"/>
                </a:lnTo>
                <a:lnTo>
                  <a:pt x="596" y="1986"/>
                </a:lnTo>
                <a:lnTo>
                  <a:pt x="575" y="1994"/>
                </a:lnTo>
                <a:lnTo>
                  <a:pt x="553" y="2001"/>
                </a:lnTo>
                <a:lnTo>
                  <a:pt x="533" y="2004"/>
                </a:lnTo>
                <a:lnTo>
                  <a:pt x="512" y="2003"/>
                </a:lnTo>
                <a:lnTo>
                  <a:pt x="494" y="1999"/>
                </a:lnTo>
                <a:lnTo>
                  <a:pt x="462" y="1984"/>
                </a:lnTo>
                <a:lnTo>
                  <a:pt x="434" y="1971"/>
                </a:lnTo>
                <a:lnTo>
                  <a:pt x="413" y="1960"/>
                </a:lnTo>
                <a:lnTo>
                  <a:pt x="397" y="1948"/>
                </a:lnTo>
                <a:lnTo>
                  <a:pt x="384" y="1940"/>
                </a:lnTo>
                <a:lnTo>
                  <a:pt x="375" y="1934"/>
                </a:lnTo>
                <a:lnTo>
                  <a:pt x="371" y="1930"/>
                </a:lnTo>
                <a:lnTo>
                  <a:pt x="370" y="1928"/>
                </a:lnTo>
                <a:lnTo>
                  <a:pt x="368" y="1928"/>
                </a:lnTo>
                <a:lnTo>
                  <a:pt x="365" y="1927"/>
                </a:lnTo>
                <a:lnTo>
                  <a:pt x="361" y="1927"/>
                </a:lnTo>
                <a:lnTo>
                  <a:pt x="354" y="1925"/>
                </a:lnTo>
                <a:lnTo>
                  <a:pt x="345" y="1924"/>
                </a:lnTo>
                <a:lnTo>
                  <a:pt x="335" y="1921"/>
                </a:lnTo>
                <a:lnTo>
                  <a:pt x="322" y="1920"/>
                </a:lnTo>
                <a:lnTo>
                  <a:pt x="309" y="1918"/>
                </a:lnTo>
                <a:lnTo>
                  <a:pt x="299" y="1915"/>
                </a:lnTo>
                <a:lnTo>
                  <a:pt x="283" y="1909"/>
                </a:lnTo>
                <a:lnTo>
                  <a:pt x="263" y="1902"/>
                </a:lnTo>
                <a:lnTo>
                  <a:pt x="240" y="1892"/>
                </a:lnTo>
                <a:lnTo>
                  <a:pt x="212" y="1879"/>
                </a:lnTo>
                <a:lnTo>
                  <a:pt x="183" y="1866"/>
                </a:lnTo>
                <a:lnTo>
                  <a:pt x="154" y="1853"/>
                </a:lnTo>
                <a:lnTo>
                  <a:pt x="125" y="1839"/>
                </a:lnTo>
                <a:lnTo>
                  <a:pt x="97" y="1825"/>
                </a:lnTo>
                <a:lnTo>
                  <a:pt x="71" y="1812"/>
                </a:lnTo>
                <a:lnTo>
                  <a:pt x="48" y="1800"/>
                </a:lnTo>
                <a:lnTo>
                  <a:pt x="27" y="1789"/>
                </a:lnTo>
                <a:lnTo>
                  <a:pt x="11" y="1780"/>
                </a:lnTo>
                <a:lnTo>
                  <a:pt x="3" y="1774"/>
                </a:lnTo>
                <a:lnTo>
                  <a:pt x="0" y="1772"/>
                </a:lnTo>
                <a:lnTo>
                  <a:pt x="4" y="1772"/>
                </a:lnTo>
                <a:lnTo>
                  <a:pt x="14" y="1772"/>
                </a:lnTo>
                <a:lnTo>
                  <a:pt x="29" y="1770"/>
                </a:lnTo>
                <a:lnTo>
                  <a:pt x="46" y="1764"/>
                </a:lnTo>
                <a:lnTo>
                  <a:pt x="66" y="1756"/>
                </a:lnTo>
                <a:lnTo>
                  <a:pt x="88" y="1746"/>
                </a:lnTo>
                <a:lnTo>
                  <a:pt x="112" y="1734"/>
                </a:lnTo>
                <a:lnTo>
                  <a:pt x="137" y="1720"/>
                </a:lnTo>
                <a:lnTo>
                  <a:pt x="162" y="1705"/>
                </a:lnTo>
                <a:lnTo>
                  <a:pt x="186" y="1690"/>
                </a:lnTo>
                <a:lnTo>
                  <a:pt x="211" y="1674"/>
                </a:lnTo>
                <a:lnTo>
                  <a:pt x="234" y="1657"/>
                </a:lnTo>
                <a:lnTo>
                  <a:pt x="255" y="1639"/>
                </a:lnTo>
                <a:lnTo>
                  <a:pt x="274" y="1622"/>
                </a:lnTo>
                <a:lnTo>
                  <a:pt x="290" y="1606"/>
                </a:lnTo>
                <a:lnTo>
                  <a:pt x="303" y="1590"/>
                </a:lnTo>
                <a:lnTo>
                  <a:pt x="313" y="1576"/>
                </a:lnTo>
                <a:lnTo>
                  <a:pt x="320" y="1546"/>
                </a:lnTo>
                <a:lnTo>
                  <a:pt x="313" y="1513"/>
                </a:lnTo>
                <a:lnTo>
                  <a:pt x="296" y="1477"/>
                </a:lnTo>
                <a:lnTo>
                  <a:pt x="271" y="1440"/>
                </a:lnTo>
                <a:lnTo>
                  <a:pt x="244" y="1404"/>
                </a:lnTo>
                <a:lnTo>
                  <a:pt x="216" y="1372"/>
                </a:lnTo>
                <a:lnTo>
                  <a:pt x="192" y="1343"/>
                </a:lnTo>
                <a:lnTo>
                  <a:pt x="176" y="1320"/>
                </a:lnTo>
                <a:lnTo>
                  <a:pt x="160" y="1290"/>
                </a:lnTo>
                <a:lnTo>
                  <a:pt x="137" y="1244"/>
                </a:lnTo>
                <a:lnTo>
                  <a:pt x="111" y="1190"/>
                </a:lnTo>
                <a:lnTo>
                  <a:pt x="82" y="1129"/>
                </a:lnTo>
                <a:lnTo>
                  <a:pt x="56" y="1072"/>
                </a:lnTo>
                <a:lnTo>
                  <a:pt x="33" y="1023"/>
                </a:lnTo>
                <a:lnTo>
                  <a:pt x="17" y="990"/>
                </a:lnTo>
                <a:lnTo>
                  <a:pt x="11" y="977"/>
                </a:lnTo>
                <a:lnTo>
                  <a:pt x="17" y="977"/>
                </a:lnTo>
                <a:lnTo>
                  <a:pt x="33" y="974"/>
                </a:lnTo>
                <a:lnTo>
                  <a:pt x="56" y="970"/>
                </a:lnTo>
                <a:lnTo>
                  <a:pt x="82" y="964"/>
                </a:lnTo>
                <a:lnTo>
                  <a:pt x="110" y="955"/>
                </a:lnTo>
                <a:lnTo>
                  <a:pt x="134" y="944"/>
                </a:lnTo>
                <a:lnTo>
                  <a:pt x="153" y="928"/>
                </a:lnTo>
                <a:lnTo>
                  <a:pt x="163" y="909"/>
                </a:lnTo>
                <a:lnTo>
                  <a:pt x="164" y="872"/>
                </a:lnTo>
                <a:lnTo>
                  <a:pt x="153" y="842"/>
                </a:lnTo>
                <a:lnTo>
                  <a:pt x="140" y="823"/>
                </a:lnTo>
                <a:lnTo>
                  <a:pt x="134" y="816"/>
                </a:lnTo>
                <a:lnTo>
                  <a:pt x="136" y="812"/>
                </a:lnTo>
                <a:lnTo>
                  <a:pt x="138" y="800"/>
                </a:lnTo>
                <a:lnTo>
                  <a:pt x="144" y="783"/>
                </a:lnTo>
                <a:lnTo>
                  <a:pt x="151" y="761"/>
                </a:lnTo>
                <a:lnTo>
                  <a:pt x="159" y="737"/>
                </a:lnTo>
                <a:lnTo>
                  <a:pt x="167" y="711"/>
                </a:lnTo>
                <a:lnTo>
                  <a:pt x="176" y="685"/>
                </a:lnTo>
                <a:lnTo>
                  <a:pt x="183" y="659"/>
                </a:lnTo>
                <a:lnTo>
                  <a:pt x="190" y="598"/>
                </a:lnTo>
                <a:lnTo>
                  <a:pt x="190" y="523"/>
                </a:lnTo>
                <a:lnTo>
                  <a:pt x="186" y="460"/>
                </a:lnTo>
                <a:lnTo>
                  <a:pt x="183" y="434"/>
                </a:lnTo>
                <a:lnTo>
                  <a:pt x="186" y="435"/>
                </a:lnTo>
                <a:lnTo>
                  <a:pt x="192" y="441"/>
                </a:lnTo>
                <a:lnTo>
                  <a:pt x="202" y="451"/>
                </a:lnTo>
                <a:lnTo>
                  <a:pt x="215" y="463"/>
                </a:lnTo>
                <a:lnTo>
                  <a:pt x="231" y="476"/>
                </a:lnTo>
                <a:lnTo>
                  <a:pt x="248" y="491"/>
                </a:lnTo>
                <a:lnTo>
                  <a:pt x="268" y="509"/>
                </a:lnTo>
                <a:lnTo>
                  <a:pt x="290" y="526"/>
                </a:lnTo>
                <a:lnTo>
                  <a:pt x="310" y="545"/>
                </a:lnTo>
                <a:lnTo>
                  <a:pt x="332" y="563"/>
                </a:lnTo>
                <a:lnTo>
                  <a:pt x="354" y="580"/>
                </a:lnTo>
                <a:lnTo>
                  <a:pt x="374" y="598"/>
                </a:lnTo>
                <a:lnTo>
                  <a:pt x="394" y="613"/>
                </a:lnTo>
                <a:lnTo>
                  <a:pt x="411" y="626"/>
                </a:lnTo>
                <a:lnTo>
                  <a:pt x="426" y="636"/>
                </a:lnTo>
                <a:lnTo>
                  <a:pt x="439" y="645"/>
                </a:lnTo>
                <a:close/>
              </a:path>
            </a:pathLst>
          </a:custGeom>
          <a:solidFill>
            <a:srgbClr val="FF6600">
              <a:alpha val="20000"/>
            </a:srgbClr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5" name="Freeform 2"/>
          <p:cNvSpPr>
            <a:spLocks/>
          </p:cNvSpPr>
          <p:nvPr/>
        </p:nvSpPr>
        <p:spPr bwMode="auto">
          <a:xfrm rot="-5400000">
            <a:off x="1382713" y="3152775"/>
            <a:ext cx="3487738" cy="3665537"/>
          </a:xfrm>
          <a:custGeom>
            <a:avLst/>
            <a:gdLst>
              <a:gd name="T0" fmla="*/ 2147483647 w 2377"/>
              <a:gd name="T1" fmla="*/ 2147483647 h 2715"/>
              <a:gd name="T2" fmla="*/ 2147483647 w 2377"/>
              <a:gd name="T3" fmla="*/ 2147483647 h 2715"/>
              <a:gd name="T4" fmla="*/ 2147483647 w 2377"/>
              <a:gd name="T5" fmla="*/ 2147483647 h 2715"/>
              <a:gd name="T6" fmla="*/ 2147483647 w 2377"/>
              <a:gd name="T7" fmla="*/ 2147483647 h 2715"/>
              <a:gd name="T8" fmla="*/ 2147483647 w 2377"/>
              <a:gd name="T9" fmla="*/ 2147483647 h 2715"/>
              <a:gd name="T10" fmla="*/ 2147483647 w 2377"/>
              <a:gd name="T11" fmla="*/ 2147483647 h 2715"/>
              <a:gd name="T12" fmla="*/ 2147483647 w 2377"/>
              <a:gd name="T13" fmla="*/ 2147483647 h 2715"/>
              <a:gd name="T14" fmla="*/ 2147483647 w 2377"/>
              <a:gd name="T15" fmla="*/ 2147483647 h 2715"/>
              <a:gd name="T16" fmla="*/ 2147483647 w 2377"/>
              <a:gd name="T17" fmla="*/ 2147483647 h 2715"/>
              <a:gd name="T18" fmla="*/ 2147483647 w 2377"/>
              <a:gd name="T19" fmla="*/ 2147483647 h 2715"/>
              <a:gd name="T20" fmla="*/ 2147483647 w 2377"/>
              <a:gd name="T21" fmla="*/ 2147483647 h 2715"/>
              <a:gd name="T22" fmla="*/ 2147483647 w 2377"/>
              <a:gd name="T23" fmla="*/ 2147483647 h 2715"/>
              <a:gd name="T24" fmla="*/ 2147483647 w 2377"/>
              <a:gd name="T25" fmla="*/ 2147483647 h 2715"/>
              <a:gd name="T26" fmla="*/ 2147483647 w 2377"/>
              <a:gd name="T27" fmla="*/ 2147483647 h 2715"/>
              <a:gd name="T28" fmla="*/ 2147483647 w 2377"/>
              <a:gd name="T29" fmla="*/ 2147483647 h 2715"/>
              <a:gd name="T30" fmla="*/ 2147483647 w 2377"/>
              <a:gd name="T31" fmla="*/ 2147483647 h 2715"/>
              <a:gd name="T32" fmla="*/ 2147483647 w 2377"/>
              <a:gd name="T33" fmla="*/ 2147483647 h 2715"/>
              <a:gd name="T34" fmla="*/ 2147483647 w 2377"/>
              <a:gd name="T35" fmla="*/ 2147483647 h 2715"/>
              <a:gd name="T36" fmla="*/ 2147483647 w 2377"/>
              <a:gd name="T37" fmla="*/ 2147483647 h 2715"/>
              <a:gd name="T38" fmla="*/ 2147483647 w 2377"/>
              <a:gd name="T39" fmla="*/ 2147483647 h 2715"/>
              <a:gd name="T40" fmla="*/ 2147483647 w 2377"/>
              <a:gd name="T41" fmla="*/ 2147483647 h 2715"/>
              <a:gd name="T42" fmla="*/ 2147483647 w 2377"/>
              <a:gd name="T43" fmla="*/ 2147483647 h 2715"/>
              <a:gd name="T44" fmla="*/ 2147483647 w 2377"/>
              <a:gd name="T45" fmla="*/ 2147483647 h 2715"/>
              <a:gd name="T46" fmla="*/ 2147483647 w 2377"/>
              <a:gd name="T47" fmla="*/ 2147483647 h 2715"/>
              <a:gd name="T48" fmla="*/ 2147483647 w 2377"/>
              <a:gd name="T49" fmla="*/ 2147483647 h 2715"/>
              <a:gd name="T50" fmla="*/ 2147483647 w 2377"/>
              <a:gd name="T51" fmla="*/ 2147483647 h 2715"/>
              <a:gd name="T52" fmla="*/ 2147483647 w 2377"/>
              <a:gd name="T53" fmla="*/ 2147483647 h 2715"/>
              <a:gd name="T54" fmla="*/ 2147483647 w 2377"/>
              <a:gd name="T55" fmla="*/ 2147483647 h 2715"/>
              <a:gd name="T56" fmla="*/ 2147483647 w 2377"/>
              <a:gd name="T57" fmla="*/ 2147483647 h 2715"/>
              <a:gd name="T58" fmla="*/ 2147483647 w 2377"/>
              <a:gd name="T59" fmla="*/ 2147483647 h 2715"/>
              <a:gd name="T60" fmla="*/ 2147483647 w 2377"/>
              <a:gd name="T61" fmla="*/ 2147483647 h 2715"/>
              <a:gd name="T62" fmla="*/ 2147483647 w 2377"/>
              <a:gd name="T63" fmla="*/ 2147483647 h 2715"/>
              <a:gd name="T64" fmla="*/ 2147483647 w 2377"/>
              <a:gd name="T65" fmla="*/ 2147483647 h 2715"/>
              <a:gd name="T66" fmla="*/ 2147483647 w 2377"/>
              <a:gd name="T67" fmla="*/ 2147483647 h 2715"/>
              <a:gd name="T68" fmla="*/ 2147483647 w 2377"/>
              <a:gd name="T69" fmla="*/ 2147483647 h 2715"/>
              <a:gd name="T70" fmla="*/ 2147483647 w 2377"/>
              <a:gd name="T71" fmla="*/ 2147483647 h 2715"/>
              <a:gd name="T72" fmla="*/ 2147483647 w 2377"/>
              <a:gd name="T73" fmla="*/ 2147483647 h 2715"/>
              <a:gd name="T74" fmla="*/ 2147483647 w 2377"/>
              <a:gd name="T75" fmla="*/ 2147483647 h 2715"/>
              <a:gd name="T76" fmla="*/ 2147483647 w 2377"/>
              <a:gd name="T77" fmla="*/ 2147483647 h 2715"/>
              <a:gd name="T78" fmla="*/ 2147483647 w 2377"/>
              <a:gd name="T79" fmla="*/ 2147483647 h 2715"/>
              <a:gd name="T80" fmla="*/ 2147483647 w 2377"/>
              <a:gd name="T81" fmla="*/ 2147483647 h 2715"/>
              <a:gd name="T82" fmla="*/ 2147483647 w 2377"/>
              <a:gd name="T83" fmla="*/ 2147483647 h 2715"/>
              <a:gd name="T84" fmla="*/ 2147483647 w 2377"/>
              <a:gd name="T85" fmla="*/ 2147483647 h 2715"/>
              <a:gd name="T86" fmla="*/ 2147483647 w 2377"/>
              <a:gd name="T87" fmla="*/ 2147483647 h 2715"/>
              <a:gd name="T88" fmla="*/ 2147483647 w 2377"/>
              <a:gd name="T89" fmla="*/ 2147483647 h 2715"/>
              <a:gd name="T90" fmla="*/ 2147483647 w 2377"/>
              <a:gd name="T91" fmla="*/ 2147483647 h 2715"/>
              <a:gd name="T92" fmla="*/ 2147483647 w 2377"/>
              <a:gd name="T93" fmla="*/ 2147483647 h 2715"/>
              <a:gd name="T94" fmla="*/ 2147483647 w 2377"/>
              <a:gd name="T95" fmla="*/ 2147483647 h 2715"/>
              <a:gd name="T96" fmla="*/ 2147483647 w 2377"/>
              <a:gd name="T97" fmla="*/ 2147483647 h 2715"/>
              <a:gd name="T98" fmla="*/ 2147483647 w 2377"/>
              <a:gd name="T99" fmla="*/ 2147483647 h 2715"/>
              <a:gd name="T100" fmla="*/ 2147483647 w 2377"/>
              <a:gd name="T101" fmla="*/ 2147483647 h 2715"/>
              <a:gd name="T102" fmla="*/ 2147483647 w 2377"/>
              <a:gd name="T103" fmla="*/ 2147483647 h 2715"/>
              <a:gd name="T104" fmla="*/ 2147483647 w 2377"/>
              <a:gd name="T105" fmla="*/ 2147483647 h 2715"/>
              <a:gd name="T106" fmla="*/ 2147483647 w 2377"/>
              <a:gd name="T107" fmla="*/ 2147483647 h 2715"/>
              <a:gd name="T108" fmla="*/ 2147483647 w 2377"/>
              <a:gd name="T109" fmla="*/ 2147483647 h 2715"/>
              <a:gd name="T110" fmla="*/ 2147483647 w 2377"/>
              <a:gd name="T111" fmla="*/ 2147483647 h 2715"/>
              <a:gd name="T112" fmla="*/ 2147483647 w 2377"/>
              <a:gd name="T113" fmla="*/ 2147483647 h 2715"/>
              <a:gd name="T114" fmla="*/ 2147483647 w 2377"/>
              <a:gd name="T115" fmla="*/ 2147483647 h 2715"/>
              <a:gd name="T116" fmla="*/ 2147483647 w 2377"/>
              <a:gd name="T117" fmla="*/ 2147483647 h 2715"/>
              <a:gd name="T118" fmla="*/ 2147483647 w 2377"/>
              <a:gd name="T119" fmla="*/ 2147483647 h 2715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2377"/>
              <a:gd name="T181" fmla="*/ 0 h 2715"/>
              <a:gd name="T182" fmla="*/ 2377 w 2377"/>
              <a:gd name="T183" fmla="*/ 2715 h 2715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2377" h="2715">
                <a:moveTo>
                  <a:pt x="439" y="645"/>
                </a:moveTo>
                <a:lnTo>
                  <a:pt x="459" y="652"/>
                </a:lnTo>
                <a:lnTo>
                  <a:pt x="476" y="649"/>
                </a:lnTo>
                <a:lnTo>
                  <a:pt x="492" y="641"/>
                </a:lnTo>
                <a:lnTo>
                  <a:pt x="507" y="628"/>
                </a:lnTo>
                <a:lnTo>
                  <a:pt x="521" y="618"/>
                </a:lnTo>
                <a:lnTo>
                  <a:pt x="534" y="611"/>
                </a:lnTo>
                <a:lnTo>
                  <a:pt x="547" y="611"/>
                </a:lnTo>
                <a:lnTo>
                  <a:pt x="560" y="621"/>
                </a:lnTo>
                <a:lnTo>
                  <a:pt x="573" y="644"/>
                </a:lnTo>
                <a:lnTo>
                  <a:pt x="589" y="678"/>
                </a:lnTo>
                <a:lnTo>
                  <a:pt x="605" y="718"/>
                </a:lnTo>
                <a:lnTo>
                  <a:pt x="627" y="760"/>
                </a:lnTo>
                <a:lnTo>
                  <a:pt x="653" y="802"/>
                </a:lnTo>
                <a:lnTo>
                  <a:pt x="686" y="836"/>
                </a:lnTo>
                <a:lnTo>
                  <a:pt x="726" y="861"/>
                </a:lnTo>
                <a:lnTo>
                  <a:pt x="777" y="871"/>
                </a:lnTo>
                <a:lnTo>
                  <a:pt x="793" y="866"/>
                </a:lnTo>
                <a:lnTo>
                  <a:pt x="804" y="856"/>
                </a:lnTo>
                <a:lnTo>
                  <a:pt x="813" y="839"/>
                </a:lnTo>
                <a:lnTo>
                  <a:pt x="817" y="818"/>
                </a:lnTo>
                <a:lnTo>
                  <a:pt x="820" y="795"/>
                </a:lnTo>
                <a:lnTo>
                  <a:pt x="823" y="769"/>
                </a:lnTo>
                <a:lnTo>
                  <a:pt x="827" y="743"/>
                </a:lnTo>
                <a:lnTo>
                  <a:pt x="833" y="717"/>
                </a:lnTo>
                <a:lnTo>
                  <a:pt x="840" y="691"/>
                </a:lnTo>
                <a:lnTo>
                  <a:pt x="849" y="662"/>
                </a:lnTo>
                <a:lnTo>
                  <a:pt x="858" y="632"/>
                </a:lnTo>
                <a:lnTo>
                  <a:pt x="866" y="602"/>
                </a:lnTo>
                <a:lnTo>
                  <a:pt x="876" y="573"/>
                </a:lnTo>
                <a:lnTo>
                  <a:pt x="886" y="546"/>
                </a:lnTo>
                <a:lnTo>
                  <a:pt x="897" y="523"/>
                </a:lnTo>
                <a:lnTo>
                  <a:pt x="908" y="504"/>
                </a:lnTo>
                <a:lnTo>
                  <a:pt x="927" y="454"/>
                </a:lnTo>
                <a:lnTo>
                  <a:pt x="937" y="386"/>
                </a:lnTo>
                <a:lnTo>
                  <a:pt x="941" y="325"/>
                </a:lnTo>
                <a:lnTo>
                  <a:pt x="943" y="299"/>
                </a:lnTo>
                <a:lnTo>
                  <a:pt x="949" y="303"/>
                </a:lnTo>
                <a:lnTo>
                  <a:pt x="964" y="315"/>
                </a:lnTo>
                <a:lnTo>
                  <a:pt x="986" y="330"/>
                </a:lnTo>
                <a:lnTo>
                  <a:pt x="1014" y="351"/>
                </a:lnTo>
                <a:lnTo>
                  <a:pt x="1041" y="369"/>
                </a:lnTo>
                <a:lnTo>
                  <a:pt x="1068" y="388"/>
                </a:lnTo>
                <a:lnTo>
                  <a:pt x="1091" y="402"/>
                </a:lnTo>
                <a:lnTo>
                  <a:pt x="1107" y="411"/>
                </a:lnTo>
                <a:lnTo>
                  <a:pt x="1119" y="414"/>
                </a:lnTo>
                <a:lnTo>
                  <a:pt x="1133" y="411"/>
                </a:lnTo>
                <a:lnTo>
                  <a:pt x="1149" y="404"/>
                </a:lnTo>
                <a:lnTo>
                  <a:pt x="1167" y="391"/>
                </a:lnTo>
                <a:lnTo>
                  <a:pt x="1184" y="375"/>
                </a:lnTo>
                <a:lnTo>
                  <a:pt x="1207" y="353"/>
                </a:lnTo>
                <a:lnTo>
                  <a:pt x="1230" y="329"/>
                </a:lnTo>
                <a:lnTo>
                  <a:pt x="1258" y="299"/>
                </a:lnTo>
                <a:lnTo>
                  <a:pt x="1288" y="261"/>
                </a:lnTo>
                <a:lnTo>
                  <a:pt x="1320" y="217"/>
                </a:lnTo>
                <a:lnTo>
                  <a:pt x="1353" y="167"/>
                </a:lnTo>
                <a:lnTo>
                  <a:pt x="1385" y="118"/>
                </a:lnTo>
                <a:lnTo>
                  <a:pt x="1412" y="72"/>
                </a:lnTo>
                <a:lnTo>
                  <a:pt x="1435" y="34"/>
                </a:lnTo>
                <a:lnTo>
                  <a:pt x="1450" y="10"/>
                </a:lnTo>
                <a:lnTo>
                  <a:pt x="1455" y="0"/>
                </a:lnTo>
                <a:lnTo>
                  <a:pt x="1452" y="42"/>
                </a:lnTo>
                <a:lnTo>
                  <a:pt x="1448" y="139"/>
                </a:lnTo>
                <a:lnTo>
                  <a:pt x="1444" y="250"/>
                </a:lnTo>
                <a:lnTo>
                  <a:pt x="1448" y="328"/>
                </a:lnTo>
                <a:lnTo>
                  <a:pt x="1452" y="353"/>
                </a:lnTo>
                <a:lnTo>
                  <a:pt x="1460" y="384"/>
                </a:lnTo>
                <a:lnTo>
                  <a:pt x="1467" y="418"/>
                </a:lnTo>
                <a:lnTo>
                  <a:pt x="1476" y="453"/>
                </a:lnTo>
                <a:lnTo>
                  <a:pt x="1486" y="488"/>
                </a:lnTo>
                <a:lnTo>
                  <a:pt x="1497" y="523"/>
                </a:lnTo>
                <a:lnTo>
                  <a:pt x="1510" y="555"/>
                </a:lnTo>
                <a:lnTo>
                  <a:pt x="1525" y="585"/>
                </a:lnTo>
                <a:lnTo>
                  <a:pt x="1546" y="606"/>
                </a:lnTo>
                <a:lnTo>
                  <a:pt x="1577" y="619"/>
                </a:lnTo>
                <a:lnTo>
                  <a:pt x="1611" y="624"/>
                </a:lnTo>
                <a:lnTo>
                  <a:pt x="1647" y="622"/>
                </a:lnTo>
                <a:lnTo>
                  <a:pt x="1683" y="618"/>
                </a:lnTo>
                <a:lnTo>
                  <a:pt x="1712" y="612"/>
                </a:lnTo>
                <a:lnTo>
                  <a:pt x="1733" y="606"/>
                </a:lnTo>
                <a:lnTo>
                  <a:pt x="1740" y="605"/>
                </a:lnTo>
                <a:lnTo>
                  <a:pt x="1735" y="611"/>
                </a:lnTo>
                <a:lnTo>
                  <a:pt x="1724" y="628"/>
                </a:lnTo>
                <a:lnTo>
                  <a:pt x="1707" y="652"/>
                </a:lnTo>
                <a:lnTo>
                  <a:pt x="1686" y="682"/>
                </a:lnTo>
                <a:lnTo>
                  <a:pt x="1666" y="713"/>
                </a:lnTo>
                <a:lnTo>
                  <a:pt x="1646" y="743"/>
                </a:lnTo>
                <a:lnTo>
                  <a:pt x="1630" y="769"/>
                </a:lnTo>
                <a:lnTo>
                  <a:pt x="1620" y="787"/>
                </a:lnTo>
                <a:lnTo>
                  <a:pt x="1600" y="829"/>
                </a:lnTo>
                <a:lnTo>
                  <a:pt x="1582" y="868"/>
                </a:lnTo>
                <a:lnTo>
                  <a:pt x="1568" y="905"/>
                </a:lnTo>
                <a:lnTo>
                  <a:pt x="1555" y="941"/>
                </a:lnTo>
                <a:lnTo>
                  <a:pt x="1545" y="977"/>
                </a:lnTo>
                <a:lnTo>
                  <a:pt x="1536" y="1013"/>
                </a:lnTo>
                <a:lnTo>
                  <a:pt x="1529" y="1050"/>
                </a:lnTo>
                <a:lnTo>
                  <a:pt x="1523" y="1089"/>
                </a:lnTo>
                <a:lnTo>
                  <a:pt x="1520" y="1112"/>
                </a:lnTo>
                <a:lnTo>
                  <a:pt x="1517" y="1132"/>
                </a:lnTo>
                <a:lnTo>
                  <a:pt x="1516" y="1148"/>
                </a:lnTo>
                <a:lnTo>
                  <a:pt x="1517" y="1161"/>
                </a:lnTo>
                <a:lnTo>
                  <a:pt x="1520" y="1172"/>
                </a:lnTo>
                <a:lnTo>
                  <a:pt x="1529" y="1182"/>
                </a:lnTo>
                <a:lnTo>
                  <a:pt x="1543" y="1193"/>
                </a:lnTo>
                <a:lnTo>
                  <a:pt x="1564" y="1201"/>
                </a:lnTo>
                <a:lnTo>
                  <a:pt x="1580" y="1205"/>
                </a:lnTo>
                <a:lnTo>
                  <a:pt x="1598" y="1207"/>
                </a:lnTo>
                <a:lnTo>
                  <a:pt x="1619" y="1205"/>
                </a:lnTo>
                <a:lnTo>
                  <a:pt x="1639" y="1203"/>
                </a:lnTo>
                <a:lnTo>
                  <a:pt x="1660" y="1197"/>
                </a:lnTo>
                <a:lnTo>
                  <a:pt x="1682" y="1190"/>
                </a:lnTo>
                <a:lnTo>
                  <a:pt x="1702" y="1182"/>
                </a:lnTo>
                <a:lnTo>
                  <a:pt x="1724" y="1174"/>
                </a:lnTo>
                <a:lnTo>
                  <a:pt x="1744" y="1164"/>
                </a:lnTo>
                <a:lnTo>
                  <a:pt x="1761" y="1155"/>
                </a:lnTo>
                <a:lnTo>
                  <a:pt x="1779" y="1147"/>
                </a:lnTo>
                <a:lnTo>
                  <a:pt x="1793" y="1138"/>
                </a:lnTo>
                <a:lnTo>
                  <a:pt x="1805" y="1131"/>
                </a:lnTo>
                <a:lnTo>
                  <a:pt x="1815" y="1125"/>
                </a:lnTo>
                <a:lnTo>
                  <a:pt x="1821" y="1122"/>
                </a:lnTo>
                <a:lnTo>
                  <a:pt x="1822" y="1121"/>
                </a:lnTo>
                <a:lnTo>
                  <a:pt x="1824" y="1125"/>
                </a:lnTo>
                <a:lnTo>
                  <a:pt x="1828" y="1134"/>
                </a:lnTo>
                <a:lnTo>
                  <a:pt x="1835" y="1148"/>
                </a:lnTo>
                <a:lnTo>
                  <a:pt x="1845" y="1165"/>
                </a:lnTo>
                <a:lnTo>
                  <a:pt x="1855" y="1182"/>
                </a:lnTo>
                <a:lnTo>
                  <a:pt x="1868" y="1198"/>
                </a:lnTo>
                <a:lnTo>
                  <a:pt x="1883" y="1213"/>
                </a:lnTo>
                <a:lnTo>
                  <a:pt x="1897" y="1223"/>
                </a:lnTo>
                <a:lnTo>
                  <a:pt x="1909" y="1226"/>
                </a:lnTo>
                <a:lnTo>
                  <a:pt x="1929" y="1226"/>
                </a:lnTo>
                <a:lnTo>
                  <a:pt x="1956" y="1224"/>
                </a:lnTo>
                <a:lnTo>
                  <a:pt x="1988" y="1220"/>
                </a:lnTo>
                <a:lnTo>
                  <a:pt x="2026" y="1215"/>
                </a:lnTo>
                <a:lnTo>
                  <a:pt x="2066" y="1210"/>
                </a:lnTo>
                <a:lnTo>
                  <a:pt x="2108" y="1203"/>
                </a:lnTo>
                <a:lnTo>
                  <a:pt x="2151" y="1195"/>
                </a:lnTo>
                <a:lnTo>
                  <a:pt x="2195" y="1187"/>
                </a:lnTo>
                <a:lnTo>
                  <a:pt x="2235" y="1180"/>
                </a:lnTo>
                <a:lnTo>
                  <a:pt x="2273" y="1172"/>
                </a:lnTo>
                <a:lnTo>
                  <a:pt x="2307" y="1167"/>
                </a:lnTo>
                <a:lnTo>
                  <a:pt x="2336" y="1161"/>
                </a:lnTo>
                <a:lnTo>
                  <a:pt x="2358" y="1157"/>
                </a:lnTo>
                <a:lnTo>
                  <a:pt x="2372" y="1154"/>
                </a:lnTo>
                <a:lnTo>
                  <a:pt x="2377" y="1152"/>
                </a:lnTo>
                <a:lnTo>
                  <a:pt x="2374" y="1155"/>
                </a:lnTo>
                <a:lnTo>
                  <a:pt x="2366" y="1161"/>
                </a:lnTo>
                <a:lnTo>
                  <a:pt x="2356" y="1171"/>
                </a:lnTo>
                <a:lnTo>
                  <a:pt x="2342" y="1185"/>
                </a:lnTo>
                <a:lnTo>
                  <a:pt x="2325" y="1203"/>
                </a:lnTo>
                <a:lnTo>
                  <a:pt x="2304" y="1221"/>
                </a:lnTo>
                <a:lnTo>
                  <a:pt x="2284" y="1241"/>
                </a:lnTo>
                <a:lnTo>
                  <a:pt x="2262" y="1263"/>
                </a:lnTo>
                <a:lnTo>
                  <a:pt x="2239" y="1286"/>
                </a:lnTo>
                <a:lnTo>
                  <a:pt x="2218" y="1309"/>
                </a:lnTo>
                <a:lnTo>
                  <a:pt x="2196" y="1330"/>
                </a:lnTo>
                <a:lnTo>
                  <a:pt x="2176" y="1353"/>
                </a:lnTo>
                <a:lnTo>
                  <a:pt x="2159" y="1374"/>
                </a:lnTo>
                <a:lnTo>
                  <a:pt x="2143" y="1391"/>
                </a:lnTo>
                <a:lnTo>
                  <a:pt x="2131" y="1407"/>
                </a:lnTo>
                <a:lnTo>
                  <a:pt x="2122" y="1421"/>
                </a:lnTo>
                <a:lnTo>
                  <a:pt x="2104" y="1450"/>
                </a:lnTo>
                <a:lnTo>
                  <a:pt x="2075" y="1486"/>
                </a:lnTo>
                <a:lnTo>
                  <a:pt x="2040" y="1527"/>
                </a:lnTo>
                <a:lnTo>
                  <a:pt x="2003" y="1569"/>
                </a:lnTo>
                <a:lnTo>
                  <a:pt x="1968" y="1612"/>
                </a:lnTo>
                <a:lnTo>
                  <a:pt x="1938" y="1651"/>
                </a:lnTo>
                <a:lnTo>
                  <a:pt x="1917" y="1685"/>
                </a:lnTo>
                <a:lnTo>
                  <a:pt x="1910" y="1710"/>
                </a:lnTo>
                <a:lnTo>
                  <a:pt x="1913" y="1721"/>
                </a:lnTo>
                <a:lnTo>
                  <a:pt x="1923" y="1733"/>
                </a:lnTo>
                <a:lnTo>
                  <a:pt x="1936" y="1747"/>
                </a:lnTo>
                <a:lnTo>
                  <a:pt x="1953" y="1761"/>
                </a:lnTo>
                <a:lnTo>
                  <a:pt x="1975" y="1777"/>
                </a:lnTo>
                <a:lnTo>
                  <a:pt x="1998" y="1792"/>
                </a:lnTo>
                <a:lnTo>
                  <a:pt x="2024" y="1807"/>
                </a:lnTo>
                <a:lnTo>
                  <a:pt x="2049" y="1822"/>
                </a:lnTo>
                <a:lnTo>
                  <a:pt x="2075" y="1836"/>
                </a:lnTo>
                <a:lnTo>
                  <a:pt x="2101" y="1851"/>
                </a:lnTo>
                <a:lnTo>
                  <a:pt x="2124" y="1862"/>
                </a:lnTo>
                <a:lnTo>
                  <a:pt x="2144" y="1872"/>
                </a:lnTo>
                <a:lnTo>
                  <a:pt x="2161" y="1881"/>
                </a:lnTo>
                <a:lnTo>
                  <a:pt x="2176" y="1888"/>
                </a:lnTo>
                <a:lnTo>
                  <a:pt x="2185" y="1892"/>
                </a:lnTo>
                <a:lnTo>
                  <a:pt x="2187" y="1894"/>
                </a:lnTo>
                <a:lnTo>
                  <a:pt x="2183" y="1894"/>
                </a:lnTo>
                <a:lnTo>
                  <a:pt x="2173" y="1894"/>
                </a:lnTo>
                <a:lnTo>
                  <a:pt x="2154" y="1894"/>
                </a:lnTo>
                <a:lnTo>
                  <a:pt x="2133" y="1895"/>
                </a:lnTo>
                <a:lnTo>
                  <a:pt x="2104" y="1895"/>
                </a:lnTo>
                <a:lnTo>
                  <a:pt x="2072" y="1897"/>
                </a:lnTo>
                <a:lnTo>
                  <a:pt x="2037" y="1897"/>
                </a:lnTo>
                <a:lnTo>
                  <a:pt x="2001" y="1898"/>
                </a:lnTo>
                <a:lnTo>
                  <a:pt x="1962" y="1901"/>
                </a:lnTo>
                <a:lnTo>
                  <a:pt x="1923" y="1904"/>
                </a:lnTo>
                <a:lnTo>
                  <a:pt x="1884" y="1907"/>
                </a:lnTo>
                <a:lnTo>
                  <a:pt x="1847" y="1909"/>
                </a:lnTo>
                <a:lnTo>
                  <a:pt x="1811" y="1914"/>
                </a:lnTo>
                <a:lnTo>
                  <a:pt x="1779" y="1918"/>
                </a:lnTo>
                <a:lnTo>
                  <a:pt x="1748" y="1924"/>
                </a:lnTo>
                <a:lnTo>
                  <a:pt x="1724" y="1930"/>
                </a:lnTo>
                <a:lnTo>
                  <a:pt x="1701" y="1937"/>
                </a:lnTo>
                <a:lnTo>
                  <a:pt x="1679" y="1944"/>
                </a:lnTo>
                <a:lnTo>
                  <a:pt x="1656" y="1951"/>
                </a:lnTo>
                <a:lnTo>
                  <a:pt x="1634" y="1960"/>
                </a:lnTo>
                <a:lnTo>
                  <a:pt x="1613" y="1968"/>
                </a:lnTo>
                <a:lnTo>
                  <a:pt x="1591" y="1978"/>
                </a:lnTo>
                <a:lnTo>
                  <a:pt x="1571" y="1988"/>
                </a:lnTo>
                <a:lnTo>
                  <a:pt x="1551" y="1999"/>
                </a:lnTo>
                <a:lnTo>
                  <a:pt x="1532" y="2009"/>
                </a:lnTo>
                <a:lnTo>
                  <a:pt x="1515" y="2020"/>
                </a:lnTo>
                <a:lnTo>
                  <a:pt x="1499" y="2032"/>
                </a:lnTo>
                <a:lnTo>
                  <a:pt x="1484" y="2042"/>
                </a:lnTo>
                <a:lnTo>
                  <a:pt x="1473" y="2053"/>
                </a:lnTo>
                <a:lnTo>
                  <a:pt x="1461" y="2065"/>
                </a:lnTo>
                <a:lnTo>
                  <a:pt x="1452" y="2075"/>
                </a:lnTo>
                <a:lnTo>
                  <a:pt x="1447" y="2086"/>
                </a:lnTo>
                <a:lnTo>
                  <a:pt x="1444" y="2113"/>
                </a:lnTo>
                <a:lnTo>
                  <a:pt x="1457" y="2151"/>
                </a:lnTo>
                <a:lnTo>
                  <a:pt x="1478" y="2192"/>
                </a:lnTo>
                <a:lnTo>
                  <a:pt x="1506" y="2237"/>
                </a:lnTo>
                <a:lnTo>
                  <a:pt x="1533" y="2277"/>
                </a:lnTo>
                <a:lnTo>
                  <a:pt x="1559" y="2312"/>
                </a:lnTo>
                <a:lnTo>
                  <a:pt x="1578" y="2336"/>
                </a:lnTo>
                <a:lnTo>
                  <a:pt x="1585" y="2345"/>
                </a:lnTo>
                <a:lnTo>
                  <a:pt x="1578" y="2342"/>
                </a:lnTo>
                <a:lnTo>
                  <a:pt x="1559" y="2332"/>
                </a:lnTo>
                <a:lnTo>
                  <a:pt x="1532" y="2319"/>
                </a:lnTo>
                <a:lnTo>
                  <a:pt x="1499" y="2305"/>
                </a:lnTo>
                <a:lnTo>
                  <a:pt x="1464" y="2289"/>
                </a:lnTo>
                <a:lnTo>
                  <a:pt x="1429" y="2274"/>
                </a:lnTo>
                <a:lnTo>
                  <a:pt x="1399" y="2263"/>
                </a:lnTo>
                <a:lnTo>
                  <a:pt x="1377" y="2256"/>
                </a:lnTo>
                <a:lnTo>
                  <a:pt x="1361" y="2256"/>
                </a:lnTo>
                <a:lnTo>
                  <a:pt x="1348" y="2264"/>
                </a:lnTo>
                <a:lnTo>
                  <a:pt x="1337" y="2277"/>
                </a:lnTo>
                <a:lnTo>
                  <a:pt x="1330" y="2293"/>
                </a:lnTo>
                <a:lnTo>
                  <a:pt x="1322" y="2310"/>
                </a:lnTo>
                <a:lnTo>
                  <a:pt x="1318" y="2325"/>
                </a:lnTo>
                <a:lnTo>
                  <a:pt x="1317" y="2335"/>
                </a:lnTo>
                <a:lnTo>
                  <a:pt x="1315" y="2339"/>
                </a:lnTo>
                <a:lnTo>
                  <a:pt x="1308" y="2333"/>
                </a:lnTo>
                <a:lnTo>
                  <a:pt x="1286" y="2317"/>
                </a:lnTo>
                <a:lnTo>
                  <a:pt x="1256" y="2294"/>
                </a:lnTo>
                <a:lnTo>
                  <a:pt x="1220" y="2269"/>
                </a:lnTo>
                <a:lnTo>
                  <a:pt x="1182" y="2243"/>
                </a:lnTo>
                <a:lnTo>
                  <a:pt x="1148" y="2220"/>
                </a:lnTo>
                <a:lnTo>
                  <a:pt x="1117" y="2203"/>
                </a:lnTo>
                <a:lnTo>
                  <a:pt x="1097" y="2195"/>
                </a:lnTo>
                <a:lnTo>
                  <a:pt x="1084" y="2195"/>
                </a:lnTo>
                <a:lnTo>
                  <a:pt x="1073" y="2200"/>
                </a:lnTo>
                <a:lnTo>
                  <a:pt x="1060" y="2204"/>
                </a:lnTo>
                <a:lnTo>
                  <a:pt x="1047" y="2208"/>
                </a:lnTo>
                <a:lnTo>
                  <a:pt x="1029" y="2213"/>
                </a:lnTo>
                <a:lnTo>
                  <a:pt x="1009" y="2213"/>
                </a:lnTo>
                <a:lnTo>
                  <a:pt x="983" y="2208"/>
                </a:lnTo>
                <a:lnTo>
                  <a:pt x="951" y="2197"/>
                </a:lnTo>
                <a:lnTo>
                  <a:pt x="923" y="2180"/>
                </a:lnTo>
                <a:lnTo>
                  <a:pt x="898" y="2154"/>
                </a:lnTo>
                <a:lnTo>
                  <a:pt x="876" y="2122"/>
                </a:lnTo>
                <a:lnTo>
                  <a:pt x="859" y="2088"/>
                </a:lnTo>
                <a:lnTo>
                  <a:pt x="845" y="2053"/>
                </a:lnTo>
                <a:lnTo>
                  <a:pt x="833" y="2020"/>
                </a:lnTo>
                <a:lnTo>
                  <a:pt x="826" y="1993"/>
                </a:lnTo>
                <a:lnTo>
                  <a:pt x="820" y="1974"/>
                </a:lnTo>
                <a:lnTo>
                  <a:pt x="735" y="2099"/>
                </a:lnTo>
                <a:lnTo>
                  <a:pt x="661" y="2207"/>
                </a:lnTo>
                <a:lnTo>
                  <a:pt x="599" y="2299"/>
                </a:lnTo>
                <a:lnTo>
                  <a:pt x="547" y="2378"/>
                </a:lnTo>
                <a:lnTo>
                  <a:pt x="502" y="2444"/>
                </a:lnTo>
                <a:lnTo>
                  <a:pt x="468" y="2499"/>
                </a:lnTo>
                <a:lnTo>
                  <a:pt x="439" y="2543"/>
                </a:lnTo>
                <a:lnTo>
                  <a:pt x="416" y="2579"/>
                </a:lnTo>
                <a:lnTo>
                  <a:pt x="398" y="2608"/>
                </a:lnTo>
                <a:lnTo>
                  <a:pt x="384" y="2629"/>
                </a:lnTo>
                <a:lnTo>
                  <a:pt x="374" y="2645"/>
                </a:lnTo>
                <a:lnTo>
                  <a:pt x="365" y="2658"/>
                </a:lnTo>
                <a:lnTo>
                  <a:pt x="358" y="2668"/>
                </a:lnTo>
                <a:lnTo>
                  <a:pt x="351" y="2678"/>
                </a:lnTo>
                <a:lnTo>
                  <a:pt x="342" y="2687"/>
                </a:lnTo>
                <a:lnTo>
                  <a:pt x="332" y="2697"/>
                </a:lnTo>
                <a:lnTo>
                  <a:pt x="310" y="2713"/>
                </a:lnTo>
                <a:lnTo>
                  <a:pt x="290" y="2715"/>
                </a:lnTo>
                <a:lnTo>
                  <a:pt x="273" y="2708"/>
                </a:lnTo>
                <a:lnTo>
                  <a:pt x="261" y="2694"/>
                </a:lnTo>
                <a:lnTo>
                  <a:pt x="253" y="2674"/>
                </a:lnTo>
                <a:lnTo>
                  <a:pt x="251" y="2652"/>
                </a:lnTo>
                <a:lnTo>
                  <a:pt x="254" y="2632"/>
                </a:lnTo>
                <a:lnTo>
                  <a:pt x="266" y="2615"/>
                </a:lnTo>
                <a:lnTo>
                  <a:pt x="273" y="2608"/>
                </a:lnTo>
                <a:lnTo>
                  <a:pt x="280" y="2602"/>
                </a:lnTo>
                <a:lnTo>
                  <a:pt x="287" y="2595"/>
                </a:lnTo>
                <a:lnTo>
                  <a:pt x="297" y="2586"/>
                </a:lnTo>
                <a:lnTo>
                  <a:pt x="309" y="2573"/>
                </a:lnTo>
                <a:lnTo>
                  <a:pt x="323" y="2556"/>
                </a:lnTo>
                <a:lnTo>
                  <a:pt x="342" y="2534"/>
                </a:lnTo>
                <a:lnTo>
                  <a:pt x="365" y="2504"/>
                </a:lnTo>
                <a:lnTo>
                  <a:pt x="393" y="2467"/>
                </a:lnTo>
                <a:lnTo>
                  <a:pt x="427" y="2419"/>
                </a:lnTo>
                <a:lnTo>
                  <a:pt x="469" y="2362"/>
                </a:lnTo>
                <a:lnTo>
                  <a:pt x="518" y="2293"/>
                </a:lnTo>
                <a:lnTo>
                  <a:pt x="575" y="2211"/>
                </a:lnTo>
                <a:lnTo>
                  <a:pt x="641" y="2113"/>
                </a:lnTo>
                <a:lnTo>
                  <a:pt x="717" y="2003"/>
                </a:lnTo>
                <a:lnTo>
                  <a:pt x="804" y="1874"/>
                </a:lnTo>
                <a:lnTo>
                  <a:pt x="806" y="1872"/>
                </a:lnTo>
                <a:lnTo>
                  <a:pt x="806" y="1871"/>
                </a:lnTo>
                <a:lnTo>
                  <a:pt x="807" y="1869"/>
                </a:lnTo>
                <a:lnTo>
                  <a:pt x="807" y="1868"/>
                </a:lnTo>
                <a:lnTo>
                  <a:pt x="803" y="1855"/>
                </a:lnTo>
                <a:lnTo>
                  <a:pt x="797" y="1842"/>
                </a:lnTo>
                <a:lnTo>
                  <a:pt x="791" y="1829"/>
                </a:lnTo>
                <a:lnTo>
                  <a:pt x="785" y="1815"/>
                </a:lnTo>
                <a:lnTo>
                  <a:pt x="780" y="1800"/>
                </a:lnTo>
                <a:lnTo>
                  <a:pt x="774" y="1786"/>
                </a:lnTo>
                <a:lnTo>
                  <a:pt x="767" y="1770"/>
                </a:lnTo>
                <a:lnTo>
                  <a:pt x="761" y="1756"/>
                </a:lnTo>
                <a:lnTo>
                  <a:pt x="473" y="1783"/>
                </a:lnTo>
                <a:lnTo>
                  <a:pt x="742" y="1714"/>
                </a:lnTo>
                <a:lnTo>
                  <a:pt x="722" y="1668"/>
                </a:lnTo>
                <a:lnTo>
                  <a:pt x="700" y="1622"/>
                </a:lnTo>
                <a:lnTo>
                  <a:pt x="679" y="1576"/>
                </a:lnTo>
                <a:lnTo>
                  <a:pt x="655" y="1530"/>
                </a:lnTo>
                <a:lnTo>
                  <a:pt x="634" y="1486"/>
                </a:lnTo>
                <a:lnTo>
                  <a:pt x="612" y="1441"/>
                </a:lnTo>
                <a:lnTo>
                  <a:pt x="592" y="1401"/>
                </a:lnTo>
                <a:lnTo>
                  <a:pt x="573" y="1363"/>
                </a:lnTo>
                <a:lnTo>
                  <a:pt x="550" y="1351"/>
                </a:lnTo>
                <a:lnTo>
                  <a:pt x="520" y="1332"/>
                </a:lnTo>
                <a:lnTo>
                  <a:pt x="485" y="1310"/>
                </a:lnTo>
                <a:lnTo>
                  <a:pt x="450" y="1287"/>
                </a:lnTo>
                <a:lnTo>
                  <a:pt x="419" y="1267"/>
                </a:lnTo>
                <a:lnTo>
                  <a:pt x="391" y="1250"/>
                </a:lnTo>
                <a:lnTo>
                  <a:pt x="372" y="1237"/>
                </a:lnTo>
                <a:lnTo>
                  <a:pt x="365" y="1233"/>
                </a:lnTo>
                <a:lnTo>
                  <a:pt x="371" y="1236"/>
                </a:lnTo>
                <a:lnTo>
                  <a:pt x="388" y="1243"/>
                </a:lnTo>
                <a:lnTo>
                  <a:pt x="414" y="1254"/>
                </a:lnTo>
                <a:lnTo>
                  <a:pt x="443" y="1267"/>
                </a:lnTo>
                <a:lnTo>
                  <a:pt x="475" y="1280"/>
                </a:lnTo>
                <a:lnTo>
                  <a:pt x="505" y="1295"/>
                </a:lnTo>
                <a:lnTo>
                  <a:pt x="533" y="1306"/>
                </a:lnTo>
                <a:lnTo>
                  <a:pt x="551" y="1316"/>
                </a:lnTo>
                <a:lnTo>
                  <a:pt x="518" y="1238"/>
                </a:lnTo>
                <a:lnTo>
                  <a:pt x="486" y="1155"/>
                </a:lnTo>
                <a:lnTo>
                  <a:pt x="456" y="1070"/>
                </a:lnTo>
                <a:lnTo>
                  <a:pt x="430" y="991"/>
                </a:lnTo>
                <a:lnTo>
                  <a:pt x="407" y="921"/>
                </a:lnTo>
                <a:lnTo>
                  <a:pt x="390" y="863"/>
                </a:lnTo>
                <a:lnTo>
                  <a:pt x="378" y="826"/>
                </a:lnTo>
                <a:lnTo>
                  <a:pt x="374" y="813"/>
                </a:lnTo>
                <a:lnTo>
                  <a:pt x="380" y="826"/>
                </a:lnTo>
                <a:lnTo>
                  <a:pt x="396" y="861"/>
                </a:lnTo>
                <a:lnTo>
                  <a:pt x="419" y="914"/>
                </a:lnTo>
                <a:lnTo>
                  <a:pt x="449" y="981"/>
                </a:lnTo>
                <a:lnTo>
                  <a:pt x="482" y="1056"/>
                </a:lnTo>
                <a:lnTo>
                  <a:pt x="520" y="1135"/>
                </a:lnTo>
                <a:lnTo>
                  <a:pt x="557" y="1214"/>
                </a:lnTo>
                <a:lnTo>
                  <a:pt x="593" y="1289"/>
                </a:lnTo>
                <a:lnTo>
                  <a:pt x="593" y="1290"/>
                </a:lnTo>
                <a:lnTo>
                  <a:pt x="595" y="1292"/>
                </a:lnTo>
                <a:lnTo>
                  <a:pt x="595" y="1293"/>
                </a:lnTo>
                <a:lnTo>
                  <a:pt x="596" y="1295"/>
                </a:lnTo>
                <a:lnTo>
                  <a:pt x="693" y="1068"/>
                </a:lnTo>
                <a:lnTo>
                  <a:pt x="631" y="1365"/>
                </a:lnTo>
                <a:lnTo>
                  <a:pt x="642" y="1385"/>
                </a:lnTo>
                <a:lnTo>
                  <a:pt x="653" y="1407"/>
                </a:lnTo>
                <a:lnTo>
                  <a:pt x="663" y="1428"/>
                </a:lnTo>
                <a:lnTo>
                  <a:pt x="673" y="1450"/>
                </a:lnTo>
                <a:lnTo>
                  <a:pt x="683" y="1471"/>
                </a:lnTo>
                <a:lnTo>
                  <a:pt x="694" y="1494"/>
                </a:lnTo>
                <a:lnTo>
                  <a:pt x="706" y="1517"/>
                </a:lnTo>
                <a:lnTo>
                  <a:pt x="717" y="1543"/>
                </a:lnTo>
                <a:lnTo>
                  <a:pt x="761" y="1351"/>
                </a:lnTo>
                <a:lnTo>
                  <a:pt x="756" y="1629"/>
                </a:lnTo>
                <a:lnTo>
                  <a:pt x="771" y="1659"/>
                </a:lnTo>
                <a:lnTo>
                  <a:pt x="782" y="1685"/>
                </a:lnTo>
                <a:lnTo>
                  <a:pt x="793" y="1710"/>
                </a:lnTo>
                <a:lnTo>
                  <a:pt x="803" y="1733"/>
                </a:lnTo>
                <a:lnTo>
                  <a:pt x="811" y="1753"/>
                </a:lnTo>
                <a:lnTo>
                  <a:pt x="820" y="1774"/>
                </a:lnTo>
                <a:lnTo>
                  <a:pt x="827" y="1795"/>
                </a:lnTo>
                <a:lnTo>
                  <a:pt x="836" y="1816"/>
                </a:lnTo>
                <a:lnTo>
                  <a:pt x="855" y="1780"/>
                </a:lnTo>
                <a:lnTo>
                  <a:pt x="873" y="1741"/>
                </a:lnTo>
                <a:lnTo>
                  <a:pt x="892" y="1698"/>
                </a:lnTo>
                <a:lnTo>
                  <a:pt x="911" y="1654"/>
                </a:lnTo>
                <a:lnTo>
                  <a:pt x="931" y="1605"/>
                </a:lnTo>
                <a:lnTo>
                  <a:pt x="951" y="1553"/>
                </a:lnTo>
                <a:lnTo>
                  <a:pt x="973" y="1499"/>
                </a:lnTo>
                <a:lnTo>
                  <a:pt x="995" y="1440"/>
                </a:lnTo>
                <a:lnTo>
                  <a:pt x="988" y="1422"/>
                </a:lnTo>
                <a:lnTo>
                  <a:pt x="980" y="1405"/>
                </a:lnTo>
                <a:lnTo>
                  <a:pt x="975" y="1388"/>
                </a:lnTo>
                <a:lnTo>
                  <a:pt x="969" y="1372"/>
                </a:lnTo>
                <a:lnTo>
                  <a:pt x="963" y="1352"/>
                </a:lnTo>
                <a:lnTo>
                  <a:pt x="956" y="1330"/>
                </a:lnTo>
                <a:lnTo>
                  <a:pt x="949" y="1307"/>
                </a:lnTo>
                <a:lnTo>
                  <a:pt x="938" y="1279"/>
                </a:lnTo>
                <a:lnTo>
                  <a:pt x="924" y="1238"/>
                </a:lnTo>
                <a:lnTo>
                  <a:pt x="912" y="1201"/>
                </a:lnTo>
                <a:lnTo>
                  <a:pt x="902" y="1168"/>
                </a:lnTo>
                <a:lnTo>
                  <a:pt x="894" y="1139"/>
                </a:lnTo>
                <a:lnTo>
                  <a:pt x="888" y="1115"/>
                </a:lnTo>
                <a:lnTo>
                  <a:pt x="882" y="1098"/>
                </a:lnTo>
                <a:lnTo>
                  <a:pt x="881" y="1088"/>
                </a:lnTo>
                <a:lnTo>
                  <a:pt x="879" y="1083"/>
                </a:lnTo>
                <a:lnTo>
                  <a:pt x="881" y="1086"/>
                </a:lnTo>
                <a:lnTo>
                  <a:pt x="886" y="1093"/>
                </a:lnTo>
                <a:lnTo>
                  <a:pt x="894" y="1106"/>
                </a:lnTo>
                <a:lnTo>
                  <a:pt x="904" y="1125"/>
                </a:lnTo>
                <a:lnTo>
                  <a:pt x="915" y="1149"/>
                </a:lnTo>
                <a:lnTo>
                  <a:pt x="928" y="1178"/>
                </a:lnTo>
                <a:lnTo>
                  <a:pt x="943" y="1213"/>
                </a:lnTo>
                <a:lnTo>
                  <a:pt x="957" y="1251"/>
                </a:lnTo>
                <a:lnTo>
                  <a:pt x="967" y="1276"/>
                </a:lnTo>
                <a:lnTo>
                  <a:pt x="976" y="1295"/>
                </a:lnTo>
                <a:lnTo>
                  <a:pt x="983" y="1310"/>
                </a:lnTo>
                <a:lnTo>
                  <a:pt x="990" y="1323"/>
                </a:lnTo>
                <a:lnTo>
                  <a:pt x="998" y="1336"/>
                </a:lnTo>
                <a:lnTo>
                  <a:pt x="1005" y="1348"/>
                </a:lnTo>
                <a:lnTo>
                  <a:pt x="1012" y="1362"/>
                </a:lnTo>
                <a:lnTo>
                  <a:pt x="1021" y="1379"/>
                </a:lnTo>
                <a:lnTo>
                  <a:pt x="1035" y="1342"/>
                </a:lnTo>
                <a:lnTo>
                  <a:pt x="1048" y="1306"/>
                </a:lnTo>
                <a:lnTo>
                  <a:pt x="1061" y="1272"/>
                </a:lnTo>
                <a:lnTo>
                  <a:pt x="1073" y="1238"/>
                </a:lnTo>
                <a:lnTo>
                  <a:pt x="1086" y="1204"/>
                </a:lnTo>
                <a:lnTo>
                  <a:pt x="1099" y="1170"/>
                </a:lnTo>
                <a:lnTo>
                  <a:pt x="1112" y="1135"/>
                </a:lnTo>
                <a:lnTo>
                  <a:pt x="1125" y="1098"/>
                </a:lnTo>
                <a:lnTo>
                  <a:pt x="1119" y="1078"/>
                </a:lnTo>
                <a:lnTo>
                  <a:pt x="1107" y="1033"/>
                </a:lnTo>
                <a:lnTo>
                  <a:pt x="1094" y="973"/>
                </a:lnTo>
                <a:lnTo>
                  <a:pt x="1080" y="905"/>
                </a:lnTo>
                <a:lnTo>
                  <a:pt x="1065" y="839"/>
                </a:lnTo>
                <a:lnTo>
                  <a:pt x="1052" y="782"/>
                </a:lnTo>
                <a:lnTo>
                  <a:pt x="1044" y="741"/>
                </a:lnTo>
                <a:lnTo>
                  <a:pt x="1041" y="726"/>
                </a:lnTo>
                <a:lnTo>
                  <a:pt x="1045" y="736"/>
                </a:lnTo>
                <a:lnTo>
                  <a:pt x="1055" y="764"/>
                </a:lnTo>
                <a:lnTo>
                  <a:pt x="1068" y="805"/>
                </a:lnTo>
                <a:lnTo>
                  <a:pt x="1086" y="852"/>
                </a:lnTo>
                <a:lnTo>
                  <a:pt x="1103" y="899"/>
                </a:lnTo>
                <a:lnTo>
                  <a:pt x="1119" y="944"/>
                </a:lnTo>
                <a:lnTo>
                  <a:pt x="1132" y="980"/>
                </a:lnTo>
                <a:lnTo>
                  <a:pt x="1141" y="1000"/>
                </a:lnTo>
                <a:lnTo>
                  <a:pt x="1171" y="912"/>
                </a:lnTo>
                <a:lnTo>
                  <a:pt x="1200" y="832"/>
                </a:lnTo>
                <a:lnTo>
                  <a:pt x="1226" y="760"/>
                </a:lnTo>
                <a:lnTo>
                  <a:pt x="1250" y="700"/>
                </a:lnTo>
                <a:lnTo>
                  <a:pt x="1269" y="649"/>
                </a:lnTo>
                <a:lnTo>
                  <a:pt x="1284" y="613"/>
                </a:lnTo>
                <a:lnTo>
                  <a:pt x="1294" y="591"/>
                </a:lnTo>
                <a:lnTo>
                  <a:pt x="1297" y="582"/>
                </a:lnTo>
                <a:lnTo>
                  <a:pt x="1294" y="591"/>
                </a:lnTo>
                <a:lnTo>
                  <a:pt x="1286" y="615"/>
                </a:lnTo>
                <a:lnTo>
                  <a:pt x="1276" y="655"/>
                </a:lnTo>
                <a:lnTo>
                  <a:pt x="1260" y="707"/>
                </a:lnTo>
                <a:lnTo>
                  <a:pt x="1243" y="770"/>
                </a:lnTo>
                <a:lnTo>
                  <a:pt x="1221" y="843"/>
                </a:lnTo>
                <a:lnTo>
                  <a:pt x="1198" y="925"/>
                </a:lnTo>
                <a:lnTo>
                  <a:pt x="1172" y="1013"/>
                </a:lnTo>
                <a:lnTo>
                  <a:pt x="1188" y="1003"/>
                </a:lnTo>
                <a:lnTo>
                  <a:pt x="1213" y="988"/>
                </a:lnTo>
                <a:lnTo>
                  <a:pt x="1243" y="971"/>
                </a:lnTo>
                <a:lnTo>
                  <a:pt x="1275" y="953"/>
                </a:lnTo>
                <a:lnTo>
                  <a:pt x="1305" y="935"/>
                </a:lnTo>
                <a:lnTo>
                  <a:pt x="1331" y="921"/>
                </a:lnTo>
                <a:lnTo>
                  <a:pt x="1348" y="911"/>
                </a:lnTo>
                <a:lnTo>
                  <a:pt x="1356" y="907"/>
                </a:lnTo>
                <a:lnTo>
                  <a:pt x="1348" y="914"/>
                </a:lnTo>
                <a:lnTo>
                  <a:pt x="1327" y="934"/>
                </a:lnTo>
                <a:lnTo>
                  <a:pt x="1298" y="963"/>
                </a:lnTo>
                <a:lnTo>
                  <a:pt x="1263" y="997"/>
                </a:lnTo>
                <a:lnTo>
                  <a:pt x="1227" y="1032"/>
                </a:lnTo>
                <a:lnTo>
                  <a:pt x="1193" y="1062"/>
                </a:lnTo>
                <a:lnTo>
                  <a:pt x="1168" y="1085"/>
                </a:lnTo>
                <a:lnTo>
                  <a:pt x="1151" y="1098"/>
                </a:lnTo>
                <a:lnTo>
                  <a:pt x="1139" y="1136"/>
                </a:lnTo>
                <a:lnTo>
                  <a:pt x="1128" y="1174"/>
                </a:lnTo>
                <a:lnTo>
                  <a:pt x="1116" y="1210"/>
                </a:lnTo>
                <a:lnTo>
                  <a:pt x="1104" y="1244"/>
                </a:lnTo>
                <a:lnTo>
                  <a:pt x="1093" y="1280"/>
                </a:lnTo>
                <a:lnTo>
                  <a:pt x="1081" y="1316"/>
                </a:lnTo>
                <a:lnTo>
                  <a:pt x="1068" y="1353"/>
                </a:lnTo>
                <a:lnTo>
                  <a:pt x="1055" y="1392"/>
                </a:lnTo>
                <a:lnTo>
                  <a:pt x="1074" y="1384"/>
                </a:lnTo>
                <a:lnTo>
                  <a:pt x="1094" y="1375"/>
                </a:lnTo>
                <a:lnTo>
                  <a:pt x="1117" y="1365"/>
                </a:lnTo>
                <a:lnTo>
                  <a:pt x="1143" y="1352"/>
                </a:lnTo>
                <a:lnTo>
                  <a:pt x="1168" y="1339"/>
                </a:lnTo>
                <a:lnTo>
                  <a:pt x="1194" y="1325"/>
                </a:lnTo>
                <a:lnTo>
                  <a:pt x="1220" y="1310"/>
                </a:lnTo>
                <a:lnTo>
                  <a:pt x="1246" y="1296"/>
                </a:lnTo>
                <a:lnTo>
                  <a:pt x="1279" y="1277"/>
                </a:lnTo>
                <a:lnTo>
                  <a:pt x="1308" y="1261"/>
                </a:lnTo>
                <a:lnTo>
                  <a:pt x="1334" y="1250"/>
                </a:lnTo>
                <a:lnTo>
                  <a:pt x="1354" y="1241"/>
                </a:lnTo>
                <a:lnTo>
                  <a:pt x="1370" y="1236"/>
                </a:lnTo>
                <a:lnTo>
                  <a:pt x="1382" y="1233"/>
                </a:lnTo>
                <a:lnTo>
                  <a:pt x="1389" y="1230"/>
                </a:lnTo>
                <a:lnTo>
                  <a:pt x="1392" y="1230"/>
                </a:lnTo>
                <a:lnTo>
                  <a:pt x="1389" y="1233"/>
                </a:lnTo>
                <a:lnTo>
                  <a:pt x="1379" y="1243"/>
                </a:lnTo>
                <a:lnTo>
                  <a:pt x="1364" y="1256"/>
                </a:lnTo>
                <a:lnTo>
                  <a:pt x="1344" y="1273"/>
                </a:lnTo>
                <a:lnTo>
                  <a:pt x="1320" y="1293"/>
                </a:lnTo>
                <a:lnTo>
                  <a:pt x="1291" y="1315"/>
                </a:lnTo>
                <a:lnTo>
                  <a:pt x="1260" y="1338"/>
                </a:lnTo>
                <a:lnTo>
                  <a:pt x="1226" y="1359"/>
                </a:lnTo>
                <a:lnTo>
                  <a:pt x="1200" y="1374"/>
                </a:lnTo>
                <a:lnTo>
                  <a:pt x="1174" y="1386"/>
                </a:lnTo>
                <a:lnTo>
                  <a:pt x="1148" y="1401"/>
                </a:lnTo>
                <a:lnTo>
                  <a:pt x="1123" y="1414"/>
                </a:lnTo>
                <a:lnTo>
                  <a:pt x="1097" y="1427"/>
                </a:lnTo>
                <a:lnTo>
                  <a:pt x="1074" y="1437"/>
                </a:lnTo>
                <a:lnTo>
                  <a:pt x="1054" y="1447"/>
                </a:lnTo>
                <a:lnTo>
                  <a:pt x="1035" y="1455"/>
                </a:lnTo>
                <a:lnTo>
                  <a:pt x="1016" y="1509"/>
                </a:lnTo>
                <a:lnTo>
                  <a:pt x="999" y="1560"/>
                </a:lnTo>
                <a:lnTo>
                  <a:pt x="980" y="1611"/>
                </a:lnTo>
                <a:lnTo>
                  <a:pt x="963" y="1659"/>
                </a:lnTo>
                <a:lnTo>
                  <a:pt x="946" y="1707"/>
                </a:lnTo>
                <a:lnTo>
                  <a:pt x="928" y="1751"/>
                </a:lnTo>
                <a:lnTo>
                  <a:pt x="912" y="1793"/>
                </a:lnTo>
                <a:lnTo>
                  <a:pt x="897" y="1832"/>
                </a:lnTo>
                <a:lnTo>
                  <a:pt x="920" y="1819"/>
                </a:lnTo>
                <a:lnTo>
                  <a:pt x="944" y="1807"/>
                </a:lnTo>
                <a:lnTo>
                  <a:pt x="970" y="1796"/>
                </a:lnTo>
                <a:lnTo>
                  <a:pt x="996" y="1783"/>
                </a:lnTo>
                <a:lnTo>
                  <a:pt x="1024" y="1772"/>
                </a:lnTo>
                <a:lnTo>
                  <a:pt x="1054" y="1759"/>
                </a:lnTo>
                <a:lnTo>
                  <a:pt x="1086" y="1746"/>
                </a:lnTo>
                <a:lnTo>
                  <a:pt x="1119" y="1731"/>
                </a:lnTo>
                <a:lnTo>
                  <a:pt x="1213" y="1503"/>
                </a:lnTo>
                <a:lnTo>
                  <a:pt x="1182" y="1700"/>
                </a:lnTo>
                <a:lnTo>
                  <a:pt x="1210" y="1690"/>
                </a:lnTo>
                <a:lnTo>
                  <a:pt x="1237" y="1678"/>
                </a:lnTo>
                <a:lnTo>
                  <a:pt x="1266" y="1670"/>
                </a:lnTo>
                <a:lnTo>
                  <a:pt x="1292" y="1661"/>
                </a:lnTo>
                <a:lnTo>
                  <a:pt x="1315" y="1654"/>
                </a:lnTo>
                <a:lnTo>
                  <a:pt x="1335" y="1647"/>
                </a:lnTo>
                <a:lnTo>
                  <a:pt x="1348" y="1644"/>
                </a:lnTo>
                <a:lnTo>
                  <a:pt x="1356" y="1641"/>
                </a:lnTo>
                <a:lnTo>
                  <a:pt x="1442" y="1351"/>
                </a:lnTo>
                <a:lnTo>
                  <a:pt x="1428" y="1602"/>
                </a:lnTo>
                <a:lnTo>
                  <a:pt x="1465" y="1588"/>
                </a:lnTo>
                <a:lnTo>
                  <a:pt x="1504" y="1570"/>
                </a:lnTo>
                <a:lnTo>
                  <a:pt x="1546" y="1555"/>
                </a:lnTo>
                <a:lnTo>
                  <a:pt x="1588" y="1537"/>
                </a:lnTo>
                <a:lnTo>
                  <a:pt x="1630" y="1519"/>
                </a:lnTo>
                <a:lnTo>
                  <a:pt x="1672" y="1501"/>
                </a:lnTo>
                <a:lnTo>
                  <a:pt x="1714" y="1484"/>
                </a:lnTo>
                <a:lnTo>
                  <a:pt x="1754" y="1467"/>
                </a:lnTo>
                <a:lnTo>
                  <a:pt x="1790" y="1451"/>
                </a:lnTo>
                <a:lnTo>
                  <a:pt x="1825" y="1437"/>
                </a:lnTo>
                <a:lnTo>
                  <a:pt x="1857" y="1424"/>
                </a:lnTo>
                <a:lnTo>
                  <a:pt x="1884" y="1412"/>
                </a:lnTo>
                <a:lnTo>
                  <a:pt x="1906" y="1402"/>
                </a:lnTo>
                <a:lnTo>
                  <a:pt x="1922" y="1395"/>
                </a:lnTo>
                <a:lnTo>
                  <a:pt x="1932" y="1391"/>
                </a:lnTo>
                <a:lnTo>
                  <a:pt x="1936" y="1389"/>
                </a:lnTo>
                <a:lnTo>
                  <a:pt x="1932" y="1391"/>
                </a:lnTo>
                <a:lnTo>
                  <a:pt x="1922" y="1398"/>
                </a:lnTo>
                <a:lnTo>
                  <a:pt x="1906" y="1407"/>
                </a:lnTo>
                <a:lnTo>
                  <a:pt x="1883" y="1420"/>
                </a:lnTo>
                <a:lnTo>
                  <a:pt x="1857" y="1434"/>
                </a:lnTo>
                <a:lnTo>
                  <a:pt x="1825" y="1453"/>
                </a:lnTo>
                <a:lnTo>
                  <a:pt x="1790" y="1471"/>
                </a:lnTo>
                <a:lnTo>
                  <a:pt x="1753" y="1491"/>
                </a:lnTo>
                <a:lnTo>
                  <a:pt x="1712" y="1514"/>
                </a:lnTo>
                <a:lnTo>
                  <a:pt x="1670" y="1536"/>
                </a:lnTo>
                <a:lnTo>
                  <a:pt x="1629" y="1559"/>
                </a:lnTo>
                <a:lnTo>
                  <a:pt x="1585" y="1582"/>
                </a:lnTo>
                <a:lnTo>
                  <a:pt x="1542" y="1603"/>
                </a:lnTo>
                <a:lnTo>
                  <a:pt x="1500" y="1625"/>
                </a:lnTo>
                <a:lnTo>
                  <a:pt x="1460" y="1644"/>
                </a:lnTo>
                <a:lnTo>
                  <a:pt x="1421" y="1662"/>
                </a:lnTo>
                <a:lnTo>
                  <a:pt x="1431" y="1665"/>
                </a:lnTo>
                <a:lnTo>
                  <a:pt x="1445" y="1670"/>
                </a:lnTo>
                <a:lnTo>
                  <a:pt x="1461" y="1675"/>
                </a:lnTo>
                <a:lnTo>
                  <a:pt x="1481" y="1681"/>
                </a:lnTo>
                <a:lnTo>
                  <a:pt x="1503" y="1687"/>
                </a:lnTo>
                <a:lnTo>
                  <a:pt x="1526" y="1694"/>
                </a:lnTo>
                <a:lnTo>
                  <a:pt x="1551" y="1701"/>
                </a:lnTo>
                <a:lnTo>
                  <a:pt x="1575" y="1708"/>
                </a:lnTo>
                <a:lnTo>
                  <a:pt x="1598" y="1715"/>
                </a:lnTo>
                <a:lnTo>
                  <a:pt x="1621" y="1721"/>
                </a:lnTo>
                <a:lnTo>
                  <a:pt x="1642" y="1728"/>
                </a:lnTo>
                <a:lnTo>
                  <a:pt x="1660" y="1733"/>
                </a:lnTo>
                <a:lnTo>
                  <a:pt x="1676" y="1738"/>
                </a:lnTo>
                <a:lnTo>
                  <a:pt x="1688" y="1741"/>
                </a:lnTo>
                <a:lnTo>
                  <a:pt x="1695" y="1743"/>
                </a:lnTo>
                <a:lnTo>
                  <a:pt x="1698" y="1744"/>
                </a:lnTo>
                <a:lnTo>
                  <a:pt x="1695" y="1744"/>
                </a:lnTo>
                <a:lnTo>
                  <a:pt x="1685" y="1743"/>
                </a:lnTo>
                <a:lnTo>
                  <a:pt x="1672" y="1740"/>
                </a:lnTo>
                <a:lnTo>
                  <a:pt x="1653" y="1737"/>
                </a:lnTo>
                <a:lnTo>
                  <a:pt x="1630" y="1733"/>
                </a:lnTo>
                <a:lnTo>
                  <a:pt x="1606" y="1728"/>
                </a:lnTo>
                <a:lnTo>
                  <a:pt x="1578" y="1724"/>
                </a:lnTo>
                <a:lnTo>
                  <a:pt x="1551" y="1720"/>
                </a:lnTo>
                <a:lnTo>
                  <a:pt x="1522" y="1714"/>
                </a:lnTo>
                <a:lnTo>
                  <a:pt x="1493" y="1710"/>
                </a:lnTo>
                <a:lnTo>
                  <a:pt x="1465" y="1704"/>
                </a:lnTo>
                <a:lnTo>
                  <a:pt x="1441" y="1700"/>
                </a:lnTo>
                <a:lnTo>
                  <a:pt x="1418" y="1695"/>
                </a:lnTo>
                <a:lnTo>
                  <a:pt x="1398" y="1691"/>
                </a:lnTo>
                <a:lnTo>
                  <a:pt x="1382" y="1687"/>
                </a:lnTo>
                <a:lnTo>
                  <a:pt x="1372" y="1684"/>
                </a:lnTo>
                <a:lnTo>
                  <a:pt x="1366" y="1685"/>
                </a:lnTo>
                <a:lnTo>
                  <a:pt x="1360" y="1688"/>
                </a:lnTo>
                <a:lnTo>
                  <a:pt x="1354" y="1690"/>
                </a:lnTo>
                <a:lnTo>
                  <a:pt x="1348" y="1692"/>
                </a:lnTo>
                <a:lnTo>
                  <a:pt x="1330" y="1700"/>
                </a:lnTo>
                <a:lnTo>
                  <a:pt x="1311" y="1707"/>
                </a:lnTo>
                <a:lnTo>
                  <a:pt x="1292" y="1715"/>
                </a:lnTo>
                <a:lnTo>
                  <a:pt x="1272" y="1723"/>
                </a:lnTo>
                <a:lnTo>
                  <a:pt x="1250" y="1731"/>
                </a:lnTo>
                <a:lnTo>
                  <a:pt x="1230" y="1740"/>
                </a:lnTo>
                <a:lnTo>
                  <a:pt x="1208" y="1749"/>
                </a:lnTo>
                <a:lnTo>
                  <a:pt x="1187" y="1759"/>
                </a:lnTo>
                <a:lnTo>
                  <a:pt x="1167" y="1767"/>
                </a:lnTo>
                <a:lnTo>
                  <a:pt x="1145" y="1776"/>
                </a:lnTo>
                <a:lnTo>
                  <a:pt x="1123" y="1786"/>
                </a:lnTo>
                <a:lnTo>
                  <a:pt x="1100" y="1796"/>
                </a:lnTo>
                <a:lnTo>
                  <a:pt x="1078" y="1805"/>
                </a:lnTo>
                <a:lnTo>
                  <a:pt x="1057" y="1815"/>
                </a:lnTo>
                <a:lnTo>
                  <a:pt x="1037" y="1823"/>
                </a:lnTo>
                <a:lnTo>
                  <a:pt x="1015" y="1833"/>
                </a:lnTo>
                <a:lnTo>
                  <a:pt x="1302" y="2066"/>
                </a:lnTo>
                <a:lnTo>
                  <a:pt x="975" y="1852"/>
                </a:lnTo>
                <a:lnTo>
                  <a:pt x="959" y="1859"/>
                </a:lnTo>
                <a:lnTo>
                  <a:pt x="943" y="1866"/>
                </a:lnTo>
                <a:lnTo>
                  <a:pt x="928" y="1874"/>
                </a:lnTo>
                <a:lnTo>
                  <a:pt x="914" y="1881"/>
                </a:lnTo>
                <a:lnTo>
                  <a:pt x="899" y="1888"/>
                </a:lnTo>
                <a:lnTo>
                  <a:pt x="886" y="1895"/>
                </a:lnTo>
                <a:lnTo>
                  <a:pt x="873" y="1901"/>
                </a:lnTo>
                <a:lnTo>
                  <a:pt x="862" y="1908"/>
                </a:lnTo>
                <a:lnTo>
                  <a:pt x="860" y="1909"/>
                </a:lnTo>
                <a:lnTo>
                  <a:pt x="859" y="1912"/>
                </a:lnTo>
                <a:lnTo>
                  <a:pt x="858" y="1914"/>
                </a:lnTo>
                <a:lnTo>
                  <a:pt x="856" y="1917"/>
                </a:lnTo>
                <a:lnTo>
                  <a:pt x="863" y="1935"/>
                </a:lnTo>
                <a:lnTo>
                  <a:pt x="872" y="1955"/>
                </a:lnTo>
                <a:lnTo>
                  <a:pt x="882" y="1976"/>
                </a:lnTo>
                <a:lnTo>
                  <a:pt x="894" y="1996"/>
                </a:lnTo>
                <a:lnTo>
                  <a:pt x="908" y="2013"/>
                </a:lnTo>
                <a:lnTo>
                  <a:pt x="923" y="2030"/>
                </a:lnTo>
                <a:lnTo>
                  <a:pt x="938" y="2043"/>
                </a:lnTo>
                <a:lnTo>
                  <a:pt x="957" y="2053"/>
                </a:lnTo>
                <a:lnTo>
                  <a:pt x="983" y="2062"/>
                </a:lnTo>
                <a:lnTo>
                  <a:pt x="1003" y="2067"/>
                </a:lnTo>
                <a:lnTo>
                  <a:pt x="1021" y="2069"/>
                </a:lnTo>
                <a:lnTo>
                  <a:pt x="1034" y="2067"/>
                </a:lnTo>
                <a:lnTo>
                  <a:pt x="1044" y="2066"/>
                </a:lnTo>
                <a:lnTo>
                  <a:pt x="1054" y="2063"/>
                </a:lnTo>
                <a:lnTo>
                  <a:pt x="1063" y="2062"/>
                </a:lnTo>
                <a:lnTo>
                  <a:pt x="1074" y="2062"/>
                </a:lnTo>
                <a:lnTo>
                  <a:pt x="1090" y="2067"/>
                </a:lnTo>
                <a:lnTo>
                  <a:pt x="1112" y="2078"/>
                </a:lnTo>
                <a:lnTo>
                  <a:pt x="1138" y="2092"/>
                </a:lnTo>
                <a:lnTo>
                  <a:pt x="1165" y="2109"/>
                </a:lnTo>
                <a:lnTo>
                  <a:pt x="1190" y="2125"/>
                </a:lnTo>
                <a:lnTo>
                  <a:pt x="1211" y="2139"/>
                </a:lnTo>
                <a:lnTo>
                  <a:pt x="1226" y="2148"/>
                </a:lnTo>
                <a:lnTo>
                  <a:pt x="1232" y="2152"/>
                </a:lnTo>
                <a:lnTo>
                  <a:pt x="1232" y="2151"/>
                </a:lnTo>
                <a:lnTo>
                  <a:pt x="1234" y="2148"/>
                </a:lnTo>
                <a:lnTo>
                  <a:pt x="1237" y="2142"/>
                </a:lnTo>
                <a:lnTo>
                  <a:pt x="1243" y="2136"/>
                </a:lnTo>
                <a:lnTo>
                  <a:pt x="1250" y="2132"/>
                </a:lnTo>
                <a:lnTo>
                  <a:pt x="1259" y="2129"/>
                </a:lnTo>
                <a:lnTo>
                  <a:pt x="1271" y="2128"/>
                </a:lnTo>
                <a:lnTo>
                  <a:pt x="1284" y="2129"/>
                </a:lnTo>
                <a:lnTo>
                  <a:pt x="1299" y="2134"/>
                </a:lnTo>
                <a:lnTo>
                  <a:pt x="1317" y="2142"/>
                </a:lnTo>
                <a:lnTo>
                  <a:pt x="1335" y="2152"/>
                </a:lnTo>
                <a:lnTo>
                  <a:pt x="1354" y="2162"/>
                </a:lnTo>
                <a:lnTo>
                  <a:pt x="1372" y="2172"/>
                </a:lnTo>
                <a:lnTo>
                  <a:pt x="1385" y="2180"/>
                </a:lnTo>
                <a:lnTo>
                  <a:pt x="1395" y="2185"/>
                </a:lnTo>
                <a:lnTo>
                  <a:pt x="1398" y="2188"/>
                </a:lnTo>
                <a:lnTo>
                  <a:pt x="1395" y="2181"/>
                </a:lnTo>
                <a:lnTo>
                  <a:pt x="1389" y="2161"/>
                </a:lnTo>
                <a:lnTo>
                  <a:pt x="1380" y="2132"/>
                </a:lnTo>
                <a:lnTo>
                  <a:pt x="1372" y="2098"/>
                </a:lnTo>
                <a:lnTo>
                  <a:pt x="1364" y="2060"/>
                </a:lnTo>
                <a:lnTo>
                  <a:pt x="1359" y="2026"/>
                </a:lnTo>
                <a:lnTo>
                  <a:pt x="1357" y="1994"/>
                </a:lnTo>
                <a:lnTo>
                  <a:pt x="1363" y="1971"/>
                </a:lnTo>
                <a:lnTo>
                  <a:pt x="1376" y="1953"/>
                </a:lnTo>
                <a:lnTo>
                  <a:pt x="1395" y="1935"/>
                </a:lnTo>
                <a:lnTo>
                  <a:pt x="1419" y="1917"/>
                </a:lnTo>
                <a:lnTo>
                  <a:pt x="1450" y="1899"/>
                </a:lnTo>
                <a:lnTo>
                  <a:pt x="1483" y="1882"/>
                </a:lnTo>
                <a:lnTo>
                  <a:pt x="1517" y="1866"/>
                </a:lnTo>
                <a:lnTo>
                  <a:pt x="1555" y="1852"/>
                </a:lnTo>
                <a:lnTo>
                  <a:pt x="1593" y="1840"/>
                </a:lnTo>
                <a:lnTo>
                  <a:pt x="1611" y="1836"/>
                </a:lnTo>
                <a:lnTo>
                  <a:pt x="1633" y="1833"/>
                </a:lnTo>
                <a:lnTo>
                  <a:pt x="1655" y="1830"/>
                </a:lnTo>
                <a:lnTo>
                  <a:pt x="1676" y="1829"/>
                </a:lnTo>
                <a:lnTo>
                  <a:pt x="1698" y="1828"/>
                </a:lnTo>
                <a:lnTo>
                  <a:pt x="1720" y="1828"/>
                </a:lnTo>
                <a:lnTo>
                  <a:pt x="1741" y="1829"/>
                </a:lnTo>
                <a:lnTo>
                  <a:pt x="1761" y="1829"/>
                </a:lnTo>
                <a:lnTo>
                  <a:pt x="1782" y="1830"/>
                </a:lnTo>
                <a:lnTo>
                  <a:pt x="1799" y="1832"/>
                </a:lnTo>
                <a:lnTo>
                  <a:pt x="1815" y="1833"/>
                </a:lnTo>
                <a:lnTo>
                  <a:pt x="1829" y="1835"/>
                </a:lnTo>
                <a:lnTo>
                  <a:pt x="1841" y="1836"/>
                </a:lnTo>
                <a:lnTo>
                  <a:pt x="1850" y="1838"/>
                </a:lnTo>
                <a:lnTo>
                  <a:pt x="1855" y="1839"/>
                </a:lnTo>
                <a:lnTo>
                  <a:pt x="1857" y="1839"/>
                </a:lnTo>
                <a:lnTo>
                  <a:pt x="1852" y="1833"/>
                </a:lnTo>
                <a:lnTo>
                  <a:pt x="1839" y="1817"/>
                </a:lnTo>
                <a:lnTo>
                  <a:pt x="1822" y="1795"/>
                </a:lnTo>
                <a:lnTo>
                  <a:pt x="1802" y="1766"/>
                </a:lnTo>
                <a:lnTo>
                  <a:pt x="1782" y="1737"/>
                </a:lnTo>
                <a:lnTo>
                  <a:pt x="1764" y="1707"/>
                </a:lnTo>
                <a:lnTo>
                  <a:pt x="1753" y="1681"/>
                </a:lnTo>
                <a:lnTo>
                  <a:pt x="1747" y="1659"/>
                </a:lnTo>
                <a:lnTo>
                  <a:pt x="1753" y="1642"/>
                </a:lnTo>
                <a:lnTo>
                  <a:pt x="1770" y="1622"/>
                </a:lnTo>
                <a:lnTo>
                  <a:pt x="1796" y="1599"/>
                </a:lnTo>
                <a:lnTo>
                  <a:pt x="1826" y="1578"/>
                </a:lnTo>
                <a:lnTo>
                  <a:pt x="1858" y="1553"/>
                </a:lnTo>
                <a:lnTo>
                  <a:pt x="1887" y="1530"/>
                </a:lnTo>
                <a:lnTo>
                  <a:pt x="1912" y="1509"/>
                </a:lnTo>
                <a:lnTo>
                  <a:pt x="1927" y="1487"/>
                </a:lnTo>
                <a:lnTo>
                  <a:pt x="1943" y="1464"/>
                </a:lnTo>
                <a:lnTo>
                  <a:pt x="1968" y="1434"/>
                </a:lnTo>
                <a:lnTo>
                  <a:pt x="1997" y="1402"/>
                </a:lnTo>
                <a:lnTo>
                  <a:pt x="2027" y="1371"/>
                </a:lnTo>
                <a:lnTo>
                  <a:pt x="2056" y="1340"/>
                </a:lnTo>
                <a:lnTo>
                  <a:pt x="2082" y="1316"/>
                </a:lnTo>
                <a:lnTo>
                  <a:pt x="2099" y="1299"/>
                </a:lnTo>
                <a:lnTo>
                  <a:pt x="2105" y="1293"/>
                </a:lnTo>
                <a:lnTo>
                  <a:pt x="2102" y="1293"/>
                </a:lnTo>
                <a:lnTo>
                  <a:pt x="2092" y="1295"/>
                </a:lnTo>
                <a:lnTo>
                  <a:pt x="2078" y="1296"/>
                </a:lnTo>
                <a:lnTo>
                  <a:pt x="2059" y="1299"/>
                </a:lnTo>
                <a:lnTo>
                  <a:pt x="2036" y="1302"/>
                </a:lnTo>
                <a:lnTo>
                  <a:pt x="2011" y="1305"/>
                </a:lnTo>
                <a:lnTo>
                  <a:pt x="1984" y="1307"/>
                </a:lnTo>
                <a:lnTo>
                  <a:pt x="1955" y="1310"/>
                </a:lnTo>
                <a:lnTo>
                  <a:pt x="1926" y="1313"/>
                </a:lnTo>
                <a:lnTo>
                  <a:pt x="1897" y="1316"/>
                </a:lnTo>
                <a:lnTo>
                  <a:pt x="1870" y="1318"/>
                </a:lnTo>
                <a:lnTo>
                  <a:pt x="1845" y="1319"/>
                </a:lnTo>
                <a:lnTo>
                  <a:pt x="1822" y="1320"/>
                </a:lnTo>
                <a:lnTo>
                  <a:pt x="1803" y="1319"/>
                </a:lnTo>
                <a:lnTo>
                  <a:pt x="1789" y="1319"/>
                </a:lnTo>
                <a:lnTo>
                  <a:pt x="1780" y="1316"/>
                </a:lnTo>
                <a:lnTo>
                  <a:pt x="1767" y="1309"/>
                </a:lnTo>
                <a:lnTo>
                  <a:pt x="1754" y="1300"/>
                </a:lnTo>
                <a:lnTo>
                  <a:pt x="1741" y="1292"/>
                </a:lnTo>
                <a:lnTo>
                  <a:pt x="1730" y="1283"/>
                </a:lnTo>
                <a:lnTo>
                  <a:pt x="1720" y="1276"/>
                </a:lnTo>
                <a:lnTo>
                  <a:pt x="1712" y="1270"/>
                </a:lnTo>
                <a:lnTo>
                  <a:pt x="1707" y="1266"/>
                </a:lnTo>
                <a:lnTo>
                  <a:pt x="1705" y="1264"/>
                </a:lnTo>
                <a:lnTo>
                  <a:pt x="1699" y="1267"/>
                </a:lnTo>
                <a:lnTo>
                  <a:pt x="1685" y="1274"/>
                </a:lnTo>
                <a:lnTo>
                  <a:pt x="1662" y="1283"/>
                </a:lnTo>
                <a:lnTo>
                  <a:pt x="1634" y="1292"/>
                </a:lnTo>
                <a:lnTo>
                  <a:pt x="1603" y="1297"/>
                </a:lnTo>
                <a:lnTo>
                  <a:pt x="1572" y="1300"/>
                </a:lnTo>
                <a:lnTo>
                  <a:pt x="1542" y="1297"/>
                </a:lnTo>
                <a:lnTo>
                  <a:pt x="1516" y="1286"/>
                </a:lnTo>
                <a:lnTo>
                  <a:pt x="1491" y="1267"/>
                </a:lnTo>
                <a:lnTo>
                  <a:pt x="1473" y="1250"/>
                </a:lnTo>
                <a:lnTo>
                  <a:pt x="1457" y="1231"/>
                </a:lnTo>
                <a:lnTo>
                  <a:pt x="1445" y="1214"/>
                </a:lnTo>
                <a:lnTo>
                  <a:pt x="1437" y="1197"/>
                </a:lnTo>
                <a:lnTo>
                  <a:pt x="1432" y="1180"/>
                </a:lnTo>
                <a:lnTo>
                  <a:pt x="1428" y="1162"/>
                </a:lnTo>
                <a:lnTo>
                  <a:pt x="1426" y="1145"/>
                </a:lnTo>
                <a:lnTo>
                  <a:pt x="1426" y="1119"/>
                </a:lnTo>
                <a:lnTo>
                  <a:pt x="1431" y="1086"/>
                </a:lnTo>
                <a:lnTo>
                  <a:pt x="1435" y="1050"/>
                </a:lnTo>
                <a:lnTo>
                  <a:pt x="1442" y="1010"/>
                </a:lnTo>
                <a:lnTo>
                  <a:pt x="1450" y="973"/>
                </a:lnTo>
                <a:lnTo>
                  <a:pt x="1457" y="940"/>
                </a:lnTo>
                <a:lnTo>
                  <a:pt x="1463" y="912"/>
                </a:lnTo>
                <a:lnTo>
                  <a:pt x="1468" y="894"/>
                </a:lnTo>
                <a:lnTo>
                  <a:pt x="1480" y="865"/>
                </a:lnTo>
                <a:lnTo>
                  <a:pt x="1494" y="832"/>
                </a:lnTo>
                <a:lnTo>
                  <a:pt x="1513" y="796"/>
                </a:lnTo>
                <a:lnTo>
                  <a:pt x="1532" y="761"/>
                </a:lnTo>
                <a:lnTo>
                  <a:pt x="1548" y="731"/>
                </a:lnTo>
                <a:lnTo>
                  <a:pt x="1564" y="705"/>
                </a:lnTo>
                <a:lnTo>
                  <a:pt x="1572" y="688"/>
                </a:lnTo>
                <a:lnTo>
                  <a:pt x="1577" y="682"/>
                </a:lnTo>
                <a:lnTo>
                  <a:pt x="1571" y="685"/>
                </a:lnTo>
                <a:lnTo>
                  <a:pt x="1558" y="691"/>
                </a:lnTo>
                <a:lnTo>
                  <a:pt x="1538" y="698"/>
                </a:lnTo>
                <a:lnTo>
                  <a:pt x="1515" y="705"/>
                </a:lnTo>
                <a:lnTo>
                  <a:pt x="1489" y="708"/>
                </a:lnTo>
                <a:lnTo>
                  <a:pt x="1464" y="707"/>
                </a:lnTo>
                <a:lnTo>
                  <a:pt x="1441" y="698"/>
                </a:lnTo>
                <a:lnTo>
                  <a:pt x="1425" y="681"/>
                </a:lnTo>
                <a:lnTo>
                  <a:pt x="1413" y="658"/>
                </a:lnTo>
                <a:lnTo>
                  <a:pt x="1405" y="635"/>
                </a:lnTo>
                <a:lnTo>
                  <a:pt x="1399" y="612"/>
                </a:lnTo>
                <a:lnTo>
                  <a:pt x="1395" y="591"/>
                </a:lnTo>
                <a:lnTo>
                  <a:pt x="1390" y="569"/>
                </a:lnTo>
                <a:lnTo>
                  <a:pt x="1386" y="547"/>
                </a:lnTo>
                <a:lnTo>
                  <a:pt x="1382" y="527"/>
                </a:lnTo>
                <a:lnTo>
                  <a:pt x="1374" y="507"/>
                </a:lnTo>
                <a:lnTo>
                  <a:pt x="1367" y="444"/>
                </a:lnTo>
                <a:lnTo>
                  <a:pt x="1370" y="352"/>
                </a:lnTo>
                <a:lnTo>
                  <a:pt x="1376" y="270"/>
                </a:lnTo>
                <a:lnTo>
                  <a:pt x="1380" y="234"/>
                </a:lnTo>
                <a:lnTo>
                  <a:pt x="1376" y="243"/>
                </a:lnTo>
                <a:lnTo>
                  <a:pt x="1366" y="264"/>
                </a:lnTo>
                <a:lnTo>
                  <a:pt x="1351" y="296"/>
                </a:lnTo>
                <a:lnTo>
                  <a:pt x="1331" y="335"/>
                </a:lnTo>
                <a:lnTo>
                  <a:pt x="1310" y="376"/>
                </a:lnTo>
                <a:lnTo>
                  <a:pt x="1285" y="420"/>
                </a:lnTo>
                <a:lnTo>
                  <a:pt x="1260" y="457"/>
                </a:lnTo>
                <a:lnTo>
                  <a:pt x="1236" y="488"/>
                </a:lnTo>
                <a:lnTo>
                  <a:pt x="1214" y="514"/>
                </a:lnTo>
                <a:lnTo>
                  <a:pt x="1194" y="537"/>
                </a:lnTo>
                <a:lnTo>
                  <a:pt x="1177" y="557"/>
                </a:lnTo>
                <a:lnTo>
                  <a:pt x="1162" y="576"/>
                </a:lnTo>
                <a:lnTo>
                  <a:pt x="1148" y="589"/>
                </a:lnTo>
                <a:lnTo>
                  <a:pt x="1135" y="599"/>
                </a:lnTo>
                <a:lnTo>
                  <a:pt x="1123" y="605"/>
                </a:lnTo>
                <a:lnTo>
                  <a:pt x="1113" y="603"/>
                </a:lnTo>
                <a:lnTo>
                  <a:pt x="1102" y="595"/>
                </a:lnTo>
                <a:lnTo>
                  <a:pt x="1086" y="578"/>
                </a:lnTo>
                <a:lnTo>
                  <a:pt x="1067" y="556"/>
                </a:lnTo>
                <a:lnTo>
                  <a:pt x="1050" y="532"/>
                </a:lnTo>
                <a:lnTo>
                  <a:pt x="1032" y="509"/>
                </a:lnTo>
                <a:lnTo>
                  <a:pt x="1018" y="488"/>
                </a:lnTo>
                <a:lnTo>
                  <a:pt x="1008" y="476"/>
                </a:lnTo>
                <a:lnTo>
                  <a:pt x="1005" y="470"/>
                </a:lnTo>
                <a:lnTo>
                  <a:pt x="1003" y="477"/>
                </a:lnTo>
                <a:lnTo>
                  <a:pt x="998" y="496"/>
                </a:lnTo>
                <a:lnTo>
                  <a:pt x="990" y="522"/>
                </a:lnTo>
                <a:lnTo>
                  <a:pt x="980" y="553"/>
                </a:lnTo>
                <a:lnTo>
                  <a:pt x="970" y="588"/>
                </a:lnTo>
                <a:lnTo>
                  <a:pt x="959" y="619"/>
                </a:lnTo>
                <a:lnTo>
                  <a:pt x="947" y="645"/>
                </a:lnTo>
                <a:lnTo>
                  <a:pt x="937" y="664"/>
                </a:lnTo>
                <a:lnTo>
                  <a:pt x="928" y="681"/>
                </a:lnTo>
                <a:lnTo>
                  <a:pt x="920" y="704"/>
                </a:lnTo>
                <a:lnTo>
                  <a:pt x="912" y="733"/>
                </a:lnTo>
                <a:lnTo>
                  <a:pt x="905" y="763"/>
                </a:lnTo>
                <a:lnTo>
                  <a:pt x="899" y="796"/>
                </a:lnTo>
                <a:lnTo>
                  <a:pt x="892" y="826"/>
                </a:lnTo>
                <a:lnTo>
                  <a:pt x="886" y="853"/>
                </a:lnTo>
                <a:lnTo>
                  <a:pt x="881" y="876"/>
                </a:lnTo>
                <a:lnTo>
                  <a:pt x="876" y="897"/>
                </a:lnTo>
                <a:lnTo>
                  <a:pt x="872" y="918"/>
                </a:lnTo>
                <a:lnTo>
                  <a:pt x="871" y="940"/>
                </a:lnTo>
                <a:lnTo>
                  <a:pt x="868" y="960"/>
                </a:lnTo>
                <a:lnTo>
                  <a:pt x="863" y="977"/>
                </a:lnTo>
                <a:lnTo>
                  <a:pt x="856" y="991"/>
                </a:lnTo>
                <a:lnTo>
                  <a:pt x="847" y="1000"/>
                </a:lnTo>
                <a:lnTo>
                  <a:pt x="833" y="1003"/>
                </a:lnTo>
                <a:lnTo>
                  <a:pt x="810" y="1000"/>
                </a:lnTo>
                <a:lnTo>
                  <a:pt x="787" y="996"/>
                </a:lnTo>
                <a:lnTo>
                  <a:pt x="765" y="986"/>
                </a:lnTo>
                <a:lnTo>
                  <a:pt x="742" y="974"/>
                </a:lnTo>
                <a:lnTo>
                  <a:pt x="720" y="961"/>
                </a:lnTo>
                <a:lnTo>
                  <a:pt x="699" y="945"/>
                </a:lnTo>
                <a:lnTo>
                  <a:pt x="677" y="930"/>
                </a:lnTo>
                <a:lnTo>
                  <a:pt x="657" y="911"/>
                </a:lnTo>
                <a:lnTo>
                  <a:pt x="638" y="894"/>
                </a:lnTo>
                <a:lnTo>
                  <a:pt x="621" y="876"/>
                </a:lnTo>
                <a:lnTo>
                  <a:pt x="605" y="859"/>
                </a:lnTo>
                <a:lnTo>
                  <a:pt x="590" y="842"/>
                </a:lnTo>
                <a:lnTo>
                  <a:pt x="577" y="828"/>
                </a:lnTo>
                <a:lnTo>
                  <a:pt x="566" y="813"/>
                </a:lnTo>
                <a:lnTo>
                  <a:pt x="557" y="803"/>
                </a:lnTo>
                <a:lnTo>
                  <a:pt x="550" y="795"/>
                </a:lnTo>
                <a:lnTo>
                  <a:pt x="540" y="786"/>
                </a:lnTo>
                <a:lnTo>
                  <a:pt x="531" y="787"/>
                </a:lnTo>
                <a:lnTo>
                  <a:pt x="524" y="793"/>
                </a:lnTo>
                <a:lnTo>
                  <a:pt x="517" y="803"/>
                </a:lnTo>
                <a:lnTo>
                  <a:pt x="508" y="813"/>
                </a:lnTo>
                <a:lnTo>
                  <a:pt x="498" y="822"/>
                </a:lnTo>
                <a:lnTo>
                  <a:pt x="486" y="825"/>
                </a:lnTo>
                <a:lnTo>
                  <a:pt x="471" y="819"/>
                </a:lnTo>
                <a:lnTo>
                  <a:pt x="449" y="800"/>
                </a:lnTo>
                <a:lnTo>
                  <a:pt x="419" y="770"/>
                </a:lnTo>
                <a:lnTo>
                  <a:pt x="385" y="730"/>
                </a:lnTo>
                <a:lnTo>
                  <a:pt x="352" y="687"/>
                </a:lnTo>
                <a:lnTo>
                  <a:pt x="320" y="645"/>
                </a:lnTo>
                <a:lnTo>
                  <a:pt x="293" y="611"/>
                </a:lnTo>
                <a:lnTo>
                  <a:pt x="276" y="585"/>
                </a:lnTo>
                <a:lnTo>
                  <a:pt x="268" y="576"/>
                </a:lnTo>
                <a:lnTo>
                  <a:pt x="271" y="601"/>
                </a:lnTo>
                <a:lnTo>
                  <a:pt x="279" y="658"/>
                </a:lnTo>
                <a:lnTo>
                  <a:pt x="283" y="726"/>
                </a:lnTo>
                <a:lnTo>
                  <a:pt x="277" y="779"/>
                </a:lnTo>
                <a:lnTo>
                  <a:pt x="268" y="823"/>
                </a:lnTo>
                <a:lnTo>
                  <a:pt x="267" y="869"/>
                </a:lnTo>
                <a:lnTo>
                  <a:pt x="267" y="907"/>
                </a:lnTo>
                <a:lnTo>
                  <a:pt x="268" y="921"/>
                </a:lnTo>
                <a:lnTo>
                  <a:pt x="274" y="927"/>
                </a:lnTo>
                <a:lnTo>
                  <a:pt x="289" y="941"/>
                </a:lnTo>
                <a:lnTo>
                  <a:pt x="300" y="965"/>
                </a:lnTo>
                <a:lnTo>
                  <a:pt x="300" y="997"/>
                </a:lnTo>
                <a:lnTo>
                  <a:pt x="292" y="1014"/>
                </a:lnTo>
                <a:lnTo>
                  <a:pt x="279" y="1029"/>
                </a:lnTo>
                <a:lnTo>
                  <a:pt x="261" y="1042"/>
                </a:lnTo>
                <a:lnTo>
                  <a:pt x="242" y="1053"/>
                </a:lnTo>
                <a:lnTo>
                  <a:pt x="224" y="1062"/>
                </a:lnTo>
                <a:lnTo>
                  <a:pt x="208" y="1069"/>
                </a:lnTo>
                <a:lnTo>
                  <a:pt x="196" y="1073"/>
                </a:lnTo>
                <a:lnTo>
                  <a:pt x="192" y="1075"/>
                </a:lnTo>
                <a:lnTo>
                  <a:pt x="196" y="1085"/>
                </a:lnTo>
                <a:lnTo>
                  <a:pt x="206" y="1109"/>
                </a:lnTo>
                <a:lnTo>
                  <a:pt x="222" y="1147"/>
                </a:lnTo>
                <a:lnTo>
                  <a:pt x="242" y="1190"/>
                </a:lnTo>
                <a:lnTo>
                  <a:pt x="263" y="1236"/>
                </a:lnTo>
                <a:lnTo>
                  <a:pt x="281" y="1279"/>
                </a:lnTo>
                <a:lnTo>
                  <a:pt x="299" y="1315"/>
                </a:lnTo>
                <a:lnTo>
                  <a:pt x="310" y="1338"/>
                </a:lnTo>
                <a:lnTo>
                  <a:pt x="325" y="1356"/>
                </a:lnTo>
                <a:lnTo>
                  <a:pt x="344" y="1379"/>
                </a:lnTo>
                <a:lnTo>
                  <a:pt x="367" y="1407"/>
                </a:lnTo>
                <a:lnTo>
                  <a:pt x="390" y="1437"/>
                </a:lnTo>
                <a:lnTo>
                  <a:pt x="410" y="1467"/>
                </a:lnTo>
                <a:lnTo>
                  <a:pt x="424" y="1497"/>
                </a:lnTo>
                <a:lnTo>
                  <a:pt x="430" y="1526"/>
                </a:lnTo>
                <a:lnTo>
                  <a:pt x="424" y="1550"/>
                </a:lnTo>
                <a:lnTo>
                  <a:pt x="409" y="1578"/>
                </a:lnTo>
                <a:lnTo>
                  <a:pt x="388" y="1613"/>
                </a:lnTo>
                <a:lnTo>
                  <a:pt x="364" y="1652"/>
                </a:lnTo>
                <a:lnTo>
                  <a:pt x="339" y="1692"/>
                </a:lnTo>
                <a:lnTo>
                  <a:pt x="312" y="1730"/>
                </a:lnTo>
                <a:lnTo>
                  <a:pt x="287" y="1759"/>
                </a:lnTo>
                <a:lnTo>
                  <a:pt x="266" y="1779"/>
                </a:lnTo>
                <a:lnTo>
                  <a:pt x="248" y="1783"/>
                </a:lnTo>
                <a:lnTo>
                  <a:pt x="242" y="1782"/>
                </a:lnTo>
                <a:lnTo>
                  <a:pt x="254" y="1786"/>
                </a:lnTo>
                <a:lnTo>
                  <a:pt x="276" y="1793"/>
                </a:lnTo>
                <a:lnTo>
                  <a:pt x="306" y="1802"/>
                </a:lnTo>
                <a:lnTo>
                  <a:pt x="341" y="1812"/>
                </a:lnTo>
                <a:lnTo>
                  <a:pt x="372" y="1820"/>
                </a:lnTo>
                <a:lnTo>
                  <a:pt x="401" y="1828"/>
                </a:lnTo>
                <a:lnTo>
                  <a:pt x="420" y="1832"/>
                </a:lnTo>
                <a:lnTo>
                  <a:pt x="432" y="1833"/>
                </a:lnTo>
                <a:lnTo>
                  <a:pt x="442" y="1835"/>
                </a:lnTo>
                <a:lnTo>
                  <a:pt x="450" y="1836"/>
                </a:lnTo>
                <a:lnTo>
                  <a:pt x="458" y="1838"/>
                </a:lnTo>
                <a:lnTo>
                  <a:pt x="463" y="1839"/>
                </a:lnTo>
                <a:lnTo>
                  <a:pt x="468" y="1839"/>
                </a:lnTo>
                <a:lnTo>
                  <a:pt x="469" y="1840"/>
                </a:lnTo>
                <a:lnTo>
                  <a:pt x="471" y="1840"/>
                </a:lnTo>
                <a:lnTo>
                  <a:pt x="471" y="1842"/>
                </a:lnTo>
                <a:lnTo>
                  <a:pt x="472" y="1845"/>
                </a:lnTo>
                <a:lnTo>
                  <a:pt x="475" y="1851"/>
                </a:lnTo>
                <a:lnTo>
                  <a:pt x="479" y="1859"/>
                </a:lnTo>
                <a:lnTo>
                  <a:pt x="489" y="1868"/>
                </a:lnTo>
                <a:lnTo>
                  <a:pt x="502" y="1878"/>
                </a:lnTo>
                <a:lnTo>
                  <a:pt x="521" y="1889"/>
                </a:lnTo>
                <a:lnTo>
                  <a:pt x="547" y="1901"/>
                </a:lnTo>
                <a:lnTo>
                  <a:pt x="579" y="1908"/>
                </a:lnTo>
                <a:lnTo>
                  <a:pt x="612" y="1909"/>
                </a:lnTo>
                <a:lnTo>
                  <a:pt x="647" y="1905"/>
                </a:lnTo>
                <a:lnTo>
                  <a:pt x="680" y="1898"/>
                </a:lnTo>
                <a:lnTo>
                  <a:pt x="709" y="1889"/>
                </a:lnTo>
                <a:lnTo>
                  <a:pt x="732" y="1881"/>
                </a:lnTo>
                <a:lnTo>
                  <a:pt x="748" y="1875"/>
                </a:lnTo>
                <a:lnTo>
                  <a:pt x="754" y="1872"/>
                </a:lnTo>
                <a:lnTo>
                  <a:pt x="752" y="1874"/>
                </a:lnTo>
                <a:lnTo>
                  <a:pt x="746" y="1879"/>
                </a:lnTo>
                <a:lnTo>
                  <a:pt x="738" y="1886"/>
                </a:lnTo>
                <a:lnTo>
                  <a:pt x="726" y="1897"/>
                </a:lnTo>
                <a:lnTo>
                  <a:pt x="713" y="1909"/>
                </a:lnTo>
                <a:lnTo>
                  <a:pt x="696" y="1922"/>
                </a:lnTo>
                <a:lnTo>
                  <a:pt x="679" y="1935"/>
                </a:lnTo>
                <a:lnTo>
                  <a:pt x="660" y="1950"/>
                </a:lnTo>
                <a:lnTo>
                  <a:pt x="640" y="1963"/>
                </a:lnTo>
                <a:lnTo>
                  <a:pt x="618" y="1976"/>
                </a:lnTo>
                <a:lnTo>
                  <a:pt x="596" y="1986"/>
                </a:lnTo>
                <a:lnTo>
                  <a:pt x="575" y="1994"/>
                </a:lnTo>
                <a:lnTo>
                  <a:pt x="553" y="2001"/>
                </a:lnTo>
                <a:lnTo>
                  <a:pt x="533" y="2004"/>
                </a:lnTo>
                <a:lnTo>
                  <a:pt x="512" y="2003"/>
                </a:lnTo>
                <a:lnTo>
                  <a:pt x="494" y="1999"/>
                </a:lnTo>
                <a:lnTo>
                  <a:pt x="462" y="1984"/>
                </a:lnTo>
                <a:lnTo>
                  <a:pt x="434" y="1971"/>
                </a:lnTo>
                <a:lnTo>
                  <a:pt x="413" y="1960"/>
                </a:lnTo>
                <a:lnTo>
                  <a:pt x="397" y="1948"/>
                </a:lnTo>
                <a:lnTo>
                  <a:pt x="384" y="1940"/>
                </a:lnTo>
                <a:lnTo>
                  <a:pt x="375" y="1934"/>
                </a:lnTo>
                <a:lnTo>
                  <a:pt x="371" y="1930"/>
                </a:lnTo>
                <a:lnTo>
                  <a:pt x="370" y="1928"/>
                </a:lnTo>
                <a:lnTo>
                  <a:pt x="368" y="1928"/>
                </a:lnTo>
                <a:lnTo>
                  <a:pt x="365" y="1927"/>
                </a:lnTo>
                <a:lnTo>
                  <a:pt x="361" y="1927"/>
                </a:lnTo>
                <a:lnTo>
                  <a:pt x="354" y="1925"/>
                </a:lnTo>
                <a:lnTo>
                  <a:pt x="345" y="1924"/>
                </a:lnTo>
                <a:lnTo>
                  <a:pt x="335" y="1921"/>
                </a:lnTo>
                <a:lnTo>
                  <a:pt x="322" y="1920"/>
                </a:lnTo>
                <a:lnTo>
                  <a:pt x="309" y="1918"/>
                </a:lnTo>
                <a:lnTo>
                  <a:pt x="299" y="1915"/>
                </a:lnTo>
                <a:lnTo>
                  <a:pt x="283" y="1909"/>
                </a:lnTo>
                <a:lnTo>
                  <a:pt x="263" y="1902"/>
                </a:lnTo>
                <a:lnTo>
                  <a:pt x="240" y="1892"/>
                </a:lnTo>
                <a:lnTo>
                  <a:pt x="212" y="1879"/>
                </a:lnTo>
                <a:lnTo>
                  <a:pt x="183" y="1866"/>
                </a:lnTo>
                <a:lnTo>
                  <a:pt x="154" y="1853"/>
                </a:lnTo>
                <a:lnTo>
                  <a:pt x="125" y="1839"/>
                </a:lnTo>
                <a:lnTo>
                  <a:pt x="97" y="1825"/>
                </a:lnTo>
                <a:lnTo>
                  <a:pt x="71" y="1812"/>
                </a:lnTo>
                <a:lnTo>
                  <a:pt x="48" y="1800"/>
                </a:lnTo>
                <a:lnTo>
                  <a:pt x="27" y="1789"/>
                </a:lnTo>
                <a:lnTo>
                  <a:pt x="11" y="1780"/>
                </a:lnTo>
                <a:lnTo>
                  <a:pt x="3" y="1774"/>
                </a:lnTo>
                <a:lnTo>
                  <a:pt x="0" y="1772"/>
                </a:lnTo>
                <a:lnTo>
                  <a:pt x="4" y="1772"/>
                </a:lnTo>
                <a:lnTo>
                  <a:pt x="14" y="1772"/>
                </a:lnTo>
                <a:lnTo>
                  <a:pt x="29" y="1770"/>
                </a:lnTo>
                <a:lnTo>
                  <a:pt x="46" y="1764"/>
                </a:lnTo>
                <a:lnTo>
                  <a:pt x="66" y="1756"/>
                </a:lnTo>
                <a:lnTo>
                  <a:pt x="88" y="1746"/>
                </a:lnTo>
                <a:lnTo>
                  <a:pt x="112" y="1734"/>
                </a:lnTo>
                <a:lnTo>
                  <a:pt x="137" y="1720"/>
                </a:lnTo>
                <a:lnTo>
                  <a:pt x="162" y="1705"/>
                </a:lnTo>
                <a:lnTo>
                  <a:pt x="186" y="1690"/>
                </a:lnTo>
                <a:lnTo>
                  <a:pt x="211" y="1674"/>
                </a:lnTo>
                <a:lnTo>
                  <a:pt x="234" y="1657"/>
                </a:lnTo>
                <a:lnTo>
                  <a:pt x="255" y="1639"/>
                </a:lnTo>
                <a:lnTo>
                  <a:pt x="274" y="1622"/>
                </a:lnTo>
                <a:lnTo>
                  <a:pt x="290" y="1606"/>
                </a:lnTo>
                <a:lnTo>
                  <a:pt x="303" y="1590"/>
                </a:lnTo>
                <a:lnTo>
                  <a:pt x="313" y="1576"/>
                </a:lnTo>
                <a:lnTo>
                  <a:pt x="320" y="1546"/>
                </a:lnTo>
                <a:lnTo>
                  <a:pt x="313" y="1513"/>
                </a:lnTo>
                <a:lnTo>
                  <a:pt x="296" y="1477"/>
                </a:lnTo>
                <a:lnTo>
                  <a:pt x="271" y="1440"/>
                </a:lnTo>
                <a:lnTo>
                  <a:pt x="244" y="1404"/>
                </a:lnTo>
                <a:lnTo>
                  <a:pt x="216" y="1372"/>
                </a:lnTo>
                <a:lnTo>
                  <a:pt x="192" y="1343"/>
                </a:lnTo>
                <a:lnTo>
                  <a:pt x="176" y="1320"/>
                </a:lnTo>
                <a:lnTo>
                  <a:pt x="160" y="1290"/>
                </a:lnTo>
                <a:lnTo>
                  <a:pt x="137" y="1244"/>
                </a:lnTo>
                <a:lnTo>
                  <a:pt x="111" y="1190"/>
                </a:lnTo>
                <a:lnTo>
                  <a:pt x="82" y="1129"/>
                </a:lnTo>
                <a:lnTo>
                  <a:pt x="56" y="1072"/>
                </a:lnTo>
                <a:lnTo>
                  <a:pt x="33" y="1023"/>
                </a:lnTo>
                <a:lnTo>
                  <a:pt x="17" y="990"/>
                </a:lnTo>
                <a:lnTo>
                  <a:pt x="11" y="977"/>
                </a:lnTo>
                <a:lnTo>
                  <a:pt x="17" y="977"/>
                </a:lnTo>
                <a:lnTo>
                  <a:pt x="33" y="974"/>
                </a:lnTo>
                <a:lnTo>
                  <a:pt x="56" y="970"/>
                </a:lnTo>
                <a:lnTo>
                  <a:pt x="82" y="964"/>
                </a:lnTo>
                <a:lnTo>
                  <a:pt x="110" y="955"/>
                </a:lnTo>
                <a:lnTo>
                  <a:pt x="134" y="944"/>
                </a:lnTo>
                <a:lnTo>
                  <a:pt x="153" y="928"/>
                </a:lnTo>
                <a:lnTo>
                  <a:pt x="163" y="909"/>
                </a:lnTo>
                <a:lnTo>
                  <a:pt x="164" y="872"/>
                </a:lnTo>
                <a:lnTo>
                  <a:pt x="153" y="842"/>
                </a:lnTo>
                <a:lnTo>
                  <a:pt x="140" y="823"/>
                </a:lnTo>
                <a:lnTo>
                  <a:pt x="134" y="816"/>
                </a:lnTo>
                <a:lnTo>
                  <a:pt x="136" y="812"/>
                </a:lnTo>
                <a:lnTo>
                  <a:pt x="138" y="800"/>
                </a:lnTo>
                <a:lnTo>
                  <a:pt x="144" y="783"/>
                </a:lnTo>
                <a:lnTo>
                  <a:pt x="151" y="761"/>
                </a:lnTo>
                <a:lnTo>
                  <a:pt x="159" y="737"/>
                </a:lnTo>
                <a:lnTo>
                  <a:pt x="167" y="711"/>
                </a:lnTo>
                <a:lnTo>
                  <a:pt x="176" y="685"/>
                </a:lnTo>
                <a:lnTo>
                  <a:pt x="183" y="659"/>
                </a:lnTo>
                <a:lnTo>
                  <a:pt x="190" y="598"/>
                </a:lnTo>
                <a:lnTo>
                  <a:pt x="190" y="523"/>
                </a:lnTo>
                <a:lnTo>
                  <a:pt x="186" y="460"/>
                </a:lnTo>
                <a:lnTo>
                  <a:pt x="183" y="434"/>
                </a:lnTo>
                <a:lnTo>
                  <a:pt x="186" y="435"/>
                </a:lnTo>
                <a:lnTo>
                  <a:pt x="192" y="441"/>
                </a:lnTo>
                <a:lnTo>
                  <a:pt x="202" y="451"/>
                </a:lnTo>
                <a:lnTo>
                  <a:pt x="215" y="463"/>
                </a:lnTo>
                <a:lnTo>
                  <a:pt x="231" y="476"/>
                </a:lnTo>
                <a:lnTo>
                  <a:pt x="248" y="491"/>
                </a:lnTo>
                <a:lnTo>
                  <a:pt x="268" y="509"/>
                </a:lnTo>
                <a:lnTo>
                  <a:pt x="290" y="526"/>
                </a:lnTo>
                <a:lnTo>
                  <a:pt x="310" y="545"/>
                </a:lnTo>
                <a:lnTo>
                  <a:pt x="332" y="563"/>
                </a:lnTo>
                <a:lnTo>
                  <a:pt x="354" y="580"/>
                </a:lnTo>
                <a:lnTo>
                  <a:pt x="374" y="598"/>
                </a:lnTo>
                <a:lnTo>
                  <a:pt x="394" y="613"/>
                </a:lnTo>
                <a:lnTo>
                  <a:pt x="411" y="626"/>
                </a:lnTo>
                <a:lnTo>
                  <a:pt x="426" y="636"/>
                </a:lnTo>
                <a:lnTo>
                  <a:pt x="439" y="645"/>
                </a:lnTo>
                <a:close/>
              </a:path>
            </a:pathLst>
          </a:custGeom>
          <a:solidFill>
            <a:srgbClr val="FF6600">
              <a:alpha val="20000"/>
            </a:srgbClr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143372" y="2285992"/>
            <a:ext cx="1643074" cy="107157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Constantia" pitchFamily="18" charset="0"/>
              </a:rPr>
              <a:t>Участие в школьной олимпиаде по литературе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solidFill>
                <a:schemeClr val="accent2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071670" y="4572008"/>
            <a:ext cx="2000264" cy="85725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Constantia" pitchFamily="18" charset="0"/>
              </a:rPr>
              <a:t>Повышение качества знаний по литературе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572132" y="4500570"/>
            <a:ext cx="1785950" cy="114300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Совершенствование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 умений работы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в программе 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PowerPoint 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Constantia" pitchFamily="18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47523"/>
            <a:ext cx="776045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4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  <a:cs typeface="Mangal" pitchFamily="2"/>
              </a:rPr>
              <a:t>Список   использованных   источников</a:t>
            </a:r>
          </a:p>
        </p:txBody>
      </p:sp>
      <p:sp>
        <p:nvSpPr>
          <p:cNvPr id="21507" name="Прямоугольник 2"/>
          <p:cNvSpPr>
            <a:spLocks noChangeArrowheads="1"/>
          </p:cNvSpPr>
          <p:nvPr/>
        </p:nvSpPr>
        <p:spPr bwMode="auto">
          <a:xfrm>
            <a:off x="1357313" y="1773238"/>
            <a:ext cx="5715000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000">
                <a:latin typeface="Gill Sans MT" pitchFamily="34" charset="0"/>
              </a:rPr>
              <a:t>ru.wikipedia.org/.../</a:t>
            </a:r>
            <a:r>
              <a:rPr lang="ru-RU" sz="2000">
                <a:latin typeface="Corbel" pitchFamily="34" charset="0"/>
              </a:rPr>
              <a:t>Пушкин,_Александр_Сергеевич</a:t>
            </a:r>
          </a:p>
          <a:p>
            <a:r>
              <a:rPr lang="en-US" sz="2000" b="1">
                <a:latin typeface="Gill Sans MT" pitchFamily="34" charset="0"/>
              </a:rPr>
              <a:t>pushkin</a:t>
            </a:r>
            <a:r>
              <a:rPr lang="en-US" sz="2000">
                <a:latin typeface="Gill Sans MT" pitchFamily="34" charset="0"/>
              </a:rPr>
              <a:t>.niv.ru/  </a:t>
            </a:r>
            <a:endParaRPr lang="ru-RU" sz="2000">
              <a:latin typeface="Corbel" pitchFamily="34" charset="0"/>
            </a:endParaRPr>
          </a:p>
          <a:p>
            <a:r>
              <a:rPr lang="en-US" sz="2000">
                <a:latin typeface="Gill Sans MT" pitchFamily="34" charset="0"/>
              </a:rPr>
              <a:t>www.</a:t>
            </a:r>
            <a:r>
              <a:rPr lang="en-US" sz="2000" b="1">
                <a:latin typeface="Gill Sans MT" pitchFamily="34" charset="0"/>
              </a:rPr>
              <a:t>pushkin</a:t>
            </a:r>
            <a:r>
              <a:rPr lang="en-US" sz="2000">
                <a:latin typeface="Gill Sans MT" pitchFamily="34" charset="0"/>
              </a:rPr>
              <a:t>museum.ru/  </a:t>
            </a:r>
            <a:endParaRPr lang="ru-RU" sz="2000">
              <a:latin typeface="Corbel" pitchFamily="34" charset="0"/>
            </a:endParaRPr>
          </a:p>
          <a:p>
            <a:r>
              <a:rPr lang="en-US" sz="2000">
                <a:latin typeface="Gill Sans MT" pitchFamily="34" charset="0"/>
              </a:rPr>
              <a:t>www.museum.ru/gmii/ </a:t>
            </a:r>
            <a:endParaRPr lang="ru-RU" sz="2000">
              <a:latin typeface="Corbel" pitchFamily="34" charset="0"/>
            </a:endParaRPr>
          </a:p>
          <a:p>
            <a:r>
              <a:rPr lang="en-US" sz="2000">
                <a:latin typeface="Gill Sans MT" pitchFamily="34" charset="0"/>
              </a:rPr>
              <a:t>lukoshko.net/pushk/pushk2.shtml  </a:t>
            </a:r>
            <a:r>
              <a:rPr lang="ru-RU" sz="2000">
                <a:latin typeface="Corbel" pitchFamily="34" charset="0"/>
              </a:rPr>
              <a:t> 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260648"/>
            <a:ext cx="6255239" cy="923330"/>
          </a:xfrm>
          <a:prstGeom prst="rect">
            <a:avLst/>
          </a:prstGeom>
        </p:spPr>
        <p:txBody>
          <a:bodyPr spcFirstLastPara="1" wrap="none">
            <a:prstTxWarp prst="textArchUp">
              <a:avLst/>
            </a:prstTxWarp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  <a:cs typeface="Mangal" pitchFamily="2"/>
              </a:rPr>
              <a:t>Обоснование проблемы</a:t>
            </a:r>
          </a:p>
        </p:txBody>
      </p:sp>
      <p:sp>
        <p:nvSpPr>
          <p:cNvPr id="4099" name="TextBox 3"/>
          <p:cNvSpPr txBox="1">
            <a:spLocks noChangeArrowheads="1"/>
          </p:cNvSpPr>
          <p:nvPr/>
        </p:nvSpPr>
        <p:spPr bwMode="auto">
          <a:xfrm>
            <a:off x="782638" y="1484313"/>
            <a:ext cx="8072437" cy="344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Clr>
                <a:srgbClr val="F1A50D"/>
              </a:buClr>
            </a:pPr>
            <a:r>
              <a:rPr lang="ru-RU" sz="2000">
                <a:solidFill>
                  <a:srgbClr val="432003"/>
                </a:solidFill>
                <a:latin typeface="Constantia" pitchFamily="18" charset="0"/>
              </a:rPr>
              <a:t>Настоящий проект проводится в Центральной детской библиотеке г. Тихвина во внеурочное время. Охватывает учебные темы: «Стихи А. С. Пушкина» и «Повести Пушкина». Данный проект направлен, прежде всего,  на воспитание патриотических качеств личности каждого учащегося, на углубленное изучение  творчества А. С. Пушкина. </a:t>
            </a:r>
          </a:p>
          <a:p>
            <a:pPr eaLnBrk="1" hangingPunct="1">
              <a:buClr>
                <a:srgbClr val="F1A50D"/>
              </a:buClr>
            </a:pPr>
            <a:r>
              <a:rPr lang="ru-RU" sz="2000">
                <a:solidFill>
                  <a:srgbClr val="432003"/>
                </a:solidFill>
                <a:latin typeface="Constantia" pitchFamily="18" charset="0"/>
              </a:rPr>
              <a:t>Ребятам предлагаются для исследования следующие темы:</a:t>
            </a:r>
          </a:p>
          <a:p>
            <a:pPr eaLnBrk="1" hangingPunct="1">
              <a:buClr>
                <a:srgbClr val="F1A50D"/>
              </a:buClr>
              <a:buFont typeface="Wingdings" pitchFamily="2" charset="2"/>
              <a:buChar char="ü"/>
            </a:pPr>
            <a:r>
              <a:rPr lang="ru-RU" sz="2000">
                <a:solidFill>
                  <a:srgbClr val="432003"/>
                </a:solidFill>
                <a:latin typeface="Constantia" pitchFamily="18" charset="0"/>
              </a:rPr>
              <a:t>Актуальны ли стихи Пушкина в </a:t>
            </a:r>
            <a:r>
              <a:rPr lang="en-US" sz="2000">
                <a:solidFill>
                  <a:srgbClr val="432003"/>
                </a:solidFill>
                <a:latin typeface="Constantia" pitchFamily="18" charset="0"/>
              </a:rPr>
              <a:t>XXI </a:t>
            </a:r>
            <a:r>
              <a:rPr lang="ru-RU" sz="2000">
                <a:solidFill>
                  <a:srgbClr val="432003"/>
                </a:solidFill>
                <a:latin typeface="Constantia" pitchFamily="18" charset="0"/>
              </a:rPr>
              <a:t>веке?</a:t>
            </a:r>
          </a:p>
          <a:p>
            <a:pPr eaLnBrk="1" hangingPunct="1">
              <a:buClr>
                <a:srgbClr val="F1A50D"/>
              </a:buClr>
              <a:buFont typeface="Wingdings" pitchFamily="2" charset="2"/>
              <a:buChar char="ü"/>
            </a:pPr>
            <a:r>
              <a:rPr lang="ru-RU" sz="2000">
                <a:solidFill>
                  <a:srgbClr val="432003"/>
                </a:solidFill>
                <a:latin typeface="Constantia" pitchFamily="18" charset="0"/>
              </a:rPr>
              <a:t>Что рассказывают о Пушкине его портреты?</a:t>
            </a:r>
          </a:p>
          <a:p>
            <a:pPr eaLnBrk="1" hangingPunct="1">
              <a:buClr>
                <a:srgbClr val="F1A50D"/>
              </a:buClr>
              <a:buFont typeface="Wingdings" pitchFamily="2" charset="2"/>
              <a:buChar char="ü"/>
            </a:pPr>
            <a:r>
              <a:rPr lang="ru-RU" sz="2000">
                <a:solidFill>
                  <a:srgbClr val="432003"/>
                </a:solidFill>
                <a:latin typeface="Constantia" pitchFamily="18" charset="0"/>
              </a:rPr>
              <a:t>Повлияло ли творчество Пушкина на музыкальное искусство?</a:t>
            </a:r>
          </a:p>
          <a:p>
            <a:pPr eaLnBrk="1" hangingPunct="1">
              <a:buClr>
                <a:srgbClr val="F1A50D"/>
              </a:buClr>
              <a:buFont typeface="Wingdings" pitchFamily="2" charset="2"/>
              <a:buChar char="ü"/>
            </a:pPr>
            <a:r>
              <a:rPr lang="ru-RU" sz="2000">
                <a:solidFill>
                  <a:srgbClr val="432003"/>
                </a:solidFill>
                <a:latin typeface="Constantia" pitchFamily="18" charset="0"/>
              </a:rPr>
              <a:t>Интересны ли Вам сказки Пушкина?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56" name="Group 36"/>
          <p:cNvGraphicFramePr>
            <a:graphicFrameLocks noGrp="1"/>
          </p:cNvGraphicFramePr>
          <p:nvPr/>
        </p:nvGraphicFramePr>
        <p:xfrm>
          <a:off x="1071563" y="771525"/>
          <a:ext cx="8072437" cy="6265873"/>
        </p:xfrm>
        <a:graphic>
          <a:graphicData uri="http://schemas.openxmlformats.org/drawingml/2006/table">
            <a:tbl>
              <a:tblPr/>
              <a:tblGrid>
                <a:gridCol w="4037012"/>
                <a:gridCol w="4035425"/>
              </a:tblGrid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Учебный предмет, в рамках которого проводится работа по проекту: 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литература</a:t>
                      </a:r>
                      <a:endParaRPr kumimoji="0" lang="ru-RU" sz="1200" b="0" i="1" u="none" strike="noStrike" cap="none" normalizeH="0" baseline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</a:tr>
              <a:tr h="282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Участники проекта: 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учащиеся 6-7 класса. </a:t>
                      </a:r>
                      <a:endParaRPr kumimoji="0" lang="ru-RU" sz="1200" b="0" i="1" u="none" strike="noStrike" cap="none" normalizeH="0" baseline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</a:tr>
              <a:tr h="280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Тип проекта: 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исследовательско – творческий. </a:t>
                      </a:r>
                      <a:endParaRPr kumimoji="0" lang="ru-RU" sz="1200" b="0" i="1" u="none" strike="noStrike" cap="none" normalizeH="0" baseline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</a:tr>
              <a:tr h="280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Продолжительность: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 недели</a:t>
                      </a:r>
                      <a:endParaRPr kumimoji="0" lang="ru-RU" sz="1200" b="0" i="1" u="none" strike="noStrike" cap="none" normalizeH="0" baseline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Цель проекта: 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Обобщить, расширить знания о творчестве А.С.Пушкина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1" u="none" strike="noStrike" cap="none" normalizeH="0" baseline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</a:tr>
              <a:tr h="283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Задачи проекта: 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1A50D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-Развитие образного мышления, воображения, способности воспринимать произведения различных видов искусства.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1A50D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-Воспитание любви к поэтическому слову, формирование интереса детей к классическому искусству.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1A50D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-Формирование компетентностей в сфере познавательной деятельности.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1A50D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-Формирование навыков самостоятельной работы, умение видеть проблему и наметить пути её решения.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1A50D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-Формирование коммуникативных навыков.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1A50D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-Формирование умения проведения исследовательской работы , краткого о изложения  своих мыслей.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1" u="none" strike="noStrike" cap="none" normalizeH="0" baseline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Вопросы проекта: 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Понятен ли нам  Пушкин?</a:t>
                      </a:r>
                      <a:endParaRPr kumimoji="0" lang="ru-RU" sz="1200" b="0" i="1" u="none" strike="noStrike" cap="none" normalizeH="0" baseline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</a:tr>
              <a:tr h="668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Необходимое оборудование: 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информационное поле (библиотеки, музеи, справочники и т. д. ); оргтехника. </a:t>
                      </a:r>
                      <a:endParaRPr kumimoji="0" lang="ru-RU" sz="1200" b="0" i="1" u="none" strike="noStrike" cap="none" normalizeH="0" baseline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Предполагаемый продукт проекта: 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Constantia" pitchFamily="18" charset="0"/>
                        </a:rPr>
                        <a:t>Посещение праздника «День рождения А.С. Пушкина» в ЦДБ г. Тихвина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411536" y="-99392"/>
            <a:ext cx="676018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  <a:cs typeface="Mangal" pitchFamily="2"/>
              </a:rPr>
              <a:t>Информационная карта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65048" y="193759"/>
            <a:ext cx="5115504" cy="923330"/>
          </a:xfrm>
          <a:prstGeom prst="rect">
            <a:avLst/>
          </a:prstGeom>
        </p:spPr>
        <p:txBody>
          <a:bodyPr spcFirstLastPara="1" wrap="none">
            <a:prstTxWarp prst="textArchUp">
              <a:avLst/>
            </a:prstTxWarp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  <a:cs typeface="Mangal" pitchFamily="2"/>
              </a:rPr>
              <a:t>Гипотеза проекта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50925" y="3065463"/>
            <a:ext cx="3571875" cy="3048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Constantia" pitchFamily="18" charset="0"/>
              </a:rPr>
              <a:t>ТВОРЧЕСТВО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Constantia" pitchFamily="18" charset="0"/>
              </a:rPr>
              <a:t>АЛЕКСАНДРА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Constantia" pitchFamily="18" charset="0"/>
              </a:rPr>
              <a:t>СЕРГЕЕВИЧА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Constantia" pitchFamily="18" charset="0"/>
              </a:rPr>
              <a:t>ПУШКИНА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Constantia" pitchFamily="18" charset="0"/>
              </a:rPr>
              <a:t>ВНЕ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Constantia" pitchFamily="18" charset="0"/>
              </a:rPr>
              <a:t>ВРЕМЕНИ</a:t>
            </a:r>
          </a:p>
        </p:txBody>
      </p:sp>
      <p:pic>
        <p:nvPicPr>
          <p:cNvPr id="6148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3800" y="1412875"/>
            <a:ext cx="2914650" cy="401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3788" y="1074738"/>
            <a:ext cx="3262312" cy="1960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reeform 2"/>
          <p:cNvSpPr>
            <a:spLocks/>
          </p:cNvSpPr>
          <p:nvPr/>
        </p:nvSpPr>
        <p:spPr bwMode="auto">
          <a:xfrm rot="1648469">
            <a:off x="1857375" y="601663"/>
            <a:ext cx="6961188" cy="7104062"/>
          </a:xfrm>
          <a:custGeom>
            <a:avLst/>
            <a:gdLst>
              <a:gd name="T0" fmla="*/ 2147483647 w 2377"/>
              <a:gd name="T1" fmla="*/ 2147483647 h 2715"/>
              <a:gd name="T2" fmla="*/ 2147483647 w 2377"/>
              <a:gd name="T3" fmla="*/ 2147483647 h 2715"/>
              <a:gd name="T4" fmla="*/ 2147483647 w 2377"/>
              <a:gd name="T5" fmla="*/ 2147483647 h 2715"/>
              <a:gd name="T6" fmla="*/ 2147483647 w 2377"/>
              <a:gd name="T7" fmla="*/ 2147483647 h 2715"/>
              <a:gd name="T8" fmla="*/ 2147483647 w 2377"/>
              <a:gd name="T9" fmla="*/ 2147483647 h 2715"/>
              <a:gd name="T10" fmla="*/ 2147483647 w 2377"/>
              <a:gd name="T11" fmla="*/ 2147483647 h 2715"/>
              <a:gd name="T12" fmla="*/ 2147483647 w 2377"/>
              <a:gd name="T13" fmla="*/ 2147483647 h 2715"/>
              <a:gd name="T14" fmla="*/ 2147483647 w 2377"/>
              <a:gd name="T15" fmla="*/ 2147483647 h 2715"/>
              <a:gd name="T16" fmla="*/ 2147483647 w 2377"/>
              <a:gd name="T17" fmla="*/ 2147483647 h 2715"/>
              <a:gd name="T18" fmla="*/ 2147483647 w 2377"/>
              <a:gd name="T19" fmla="*/ 2147483647 h 2715"/>
              <a:gd name="T20" fmla="*/ 2147483647 w 2377"/>
              <a:gd name="T21" fmla="*/ 2147483647 h 2715"/>
              <a:gd name="T22" fmla="*/ 2147483647 w 2377"/>
              <a:gd name="T23" fmla="*/ 2147483647 h 2715"/>
              <a:gd name="T24" fmla="*/ 2147483647 w 2377"/>
              <a:gd name="T25" fmla="*/ 2147483647 h 2715"/>
              <a:gd name="T26" fmla="*/ 2147483647 w 2377"/>
              <a:gd name="T27" fmla="*/ 2147483647 h 2715"/>
              <a:gd name="T28" fmla="*/ 2147483647 w 2377"/>
              <a:gd name="T29" fmla="*/ 2147483647 h 2715"/>
              <a:gd name="T30" fmla="*/ 2147483647 w 2377"/>
              <a:gd name="T31" fmla="*/ 2147483647 h 2715"/>
              <a:gd name="T32" fmla="*/ 2147483647 w 2377"/>
              <a:gd name="T33" fmla="*/ 2147483647 h 2715"/>
              <a:gd name="T34" fmla="*/ 2147483647 w 2377"/>
              <a:gd name="T35" fmla="*/ 2147483647 h 2715"/>
              <a:gd name="T36" fmla="*/ 2147483647 w 2377"/>
              <a:gd name="T37" fmla="*/ 2147483647 h 2715"/>
              <a:gd name="T38" fmla="*/ 2147483647 w 2377"/>
              <a:gd name="T39" fmla="*/ 2147483647 h 2715"/>
              <a:gd name="T40" fmla="*/ 2147483647 w 2377"/>
              <a:gd name="T41" fmla="*/ 2147483647 h 2715"/>
              <a:gd name="T42" fmla="*/ 2147483647 w 2377"/>
              <a:gd name="T43" fmla="*/ 2147483647 h 2715"/>
              <a:gd name="T44" fmla="*/ 2147483647 w 2377"/>
              <a:gd name="T45" fmla="*/ 2147483647 h 2715"/>
              <a:gd name="T46" fmla="*/ 2147483647 w 2377"/>
              <a:gd name="T47" fmla="*/ 2147483647 h 2715"/>
              <a:gd name="T48" fmla="*/ 2147483647 w 2377"/>
              <a:gd name="T49" fmla="*/ 2147483647 h 2715"/>
              <a:gd name="T50" fmla="*/ 2147483647 w 2377"/>
              <a:gd name="T51" fmla="*/ 2147483647 h 2715"/>
              <a:gd name="T52" fmla="*/ 2147483647 w 2377"/>
              <a:gd name="T53" fmla="*/ 2147483647 h 2715"/>
              <a:gd name="T54" fmla="*/ 2147483647 w 2377"/>
              <a:gd name="T55" fmla="*/ 2147483647 h 2715"/>
              <a:gd name="T56" fmla="*/ 2147483647 w 2377"/>
              <a:gd name="T57" fmla="*/ 2147483647 h 2715"/>
              <a:gd name="T58" fmla="*/ 2147483647 w 2377"/>
              <a:gd name="T59" fmla="*/ 2147483647 h 2715"/>
              <a:gd name="T60" fmla="*/ 2147483647 w 2377"/>
              <a:gd name="T61" fmla="*/ 2147483647 h 2715"/>
              <a:gd name="T62" fmla="*/ 2147483647 w 2377"/>
              <a:gd name="T63" fmla="*/ 2147483647 h 2715"/>
              <a:gd name="T64" fmla="*/ 2147483647 w 2377"/>
              <a:gd name="T65" fmla="*/ 2147483647 h 2715"/>
              <a:gd name="T66" fmla="*/ 2147483647 w 2377"/>
              <a:gd name="T67" fmla="*/ 2147483647 h 2715"/>
              <a:gd name="T68" fmla="*/ 2147483647 w 2377"/>
              <a:gd name="T69" fmla="*/ 2147483647 h 2715"/>
              <a:gd name="T70" fmla="*/ 2147483647 w 2377"/>
              <a:gd name="T71" fmla="*/ 2147483647 h 2715"/>
              <a:gd name="T72" fmla="*/ 2147483647 w 2377"/>
              <a:gd name="T73" fmla="*/ 2147483647 h 2715"/>
              <a:gd name="T74" fmla="*/ 2147483647 w 2377"/>
              <a:gd name="T75" fmla="*/ 2147483647 h 2715"/>
              <a:gd name="T76" fmla="*/ 2147483647 w 2377"/>
              <a:gd name="T77" fmla="*/ 2147483647 h 2715"/>
              <a:gd name="T78" fmla="*/ 2147483647 w 2377"/>
              <a:gd name="T79" fmla="*/ 2147483647 h 2715"/>
              <a:gd name="T80" fmla="*/ 2147483647 w 2377"/>
              <a:gd name="T81" fmla="*/ 2147483647 h 2715"/>
              <a:gd name="T82" fmla="*/ 2147483647 w 2377"/>
              <a:gd name="T83" fmla="*/ 2147483647 h 2715"/>
              <a:gd name="T84" fmla="*/ 2147483647 w 2377"/>
              <a:gd name="T85" fmla="*/ 2147483647 h 2715"/>
              <a:gd name="T86" fmla="*/ 2147483647 w 2377"/>
              <a:gd name="T87" fmla="*/ 2147483647 h 2715"/>
              <a:gd name="T88" fmla="*/ 2147483647 w 2377"/>
              <a:gd name="T89" fmla="*/ 2147483647 h 2715"/>
              <a:gd name="T90" fmla="*/ 2147483647 w 2377"/>
              <a:gd name="T91" fmla="*/ 2147483647 h 2715"/>
              <a:gd name="T92" fmla="*/ 2147483647 w 2377"/>
              <a:gd name="T93" fmla="*/ 2147483647 h 2715"/>
              <a:gd name="T94" fmla="*/ 2147483647 w 2377"/>
              <a:gd name="T95" fmla="*/ 2147483647 h 2715"/>
              <a:gd name="T96" fmla="*/ 2147483647 w 2377"/>
              <a:gd name="T97" fmla="*/ 2147483647 h 2715"/>
              <a:gd name="T98" fmla="*/ 2147483647 w 2377"/>
              <a:gd name="T99" fmla="*/ 2147483647 h 2715"/>
              <a:gd name="T100" fmla="*/ 2147483647 w 2377"/>
              <a:gd name="T101" fmla="*/ 2147483647 h 2715"/>
              <a:gd name="T102" fmla="*/ 2147483647 w 2377"/>
              <a:gd name="T103" fmla="*/ 2147483647 h 2715"/>
              <a:gd name="T104" fmla="*/ 2147483647 w 2377"/>
              <a:gd name="T105" fmla="*/ 2147483647 h 2715"/>
              <a:gd name="T106" fmla="*/ 2147483647 w 2377"/>
              <a:gd name="T107" fmla="*/ 2147483647 h 2715"/>
              <a:gd name="T108" fmla="*/ 2147483647 w 2377"/>
              <a:gd name="T109" fmla="*/ 2147483647 h 2715"/>
              <a:gd name="T110" fmla="*/ 2147483647 w 2377"/>
              <a:gd name="T111" fmla="*/ 2147483647 h 2715"/>
              <a:gd name="T112" fmla="*/ 2147483647 w 2377"/>
              <a:gd name="T113" fmla="*/ 2147483647 h 2715"/>
              <a:gd name="T114" fmla="*/ 2147483647 w 2377"/>
              <a:gd name="T115" fmla="*/ 2147483647 h 2715"/>
              <a:gd name="T116" fmla="*/ 2147483647 w 2377"/>
              <a:gd name="T117" fmla="*/ 2147483647 h 2715"/>
              <a:gd name="T118" fmla="*/ 2147483647 w 2377"/>
              <a:gd name="T119" fmla="*/ 2147483647 h 2715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2377"/>
              <a:gd name="T181" fmla="*/ 0 h 2715"/>
              <a:gd name="T182" fmla="*/ 2377 w 2377"/>
              <a:gd name="T183" fmla="*/ 2715 h 2715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2377" h="2715">
                <a:moveTo>
                  <a:pt x="439" y="645"/>
                </a:moveTo>
                <a:lnTo>
                  <a:pt x="459" y="652"/>
                </a:lnTo>
                <a:lnTo>
                  <a:pt x="476" y="649"/>
                </a:lnTo>
                <a:lnTo>
                  <a:pt x="492" y="641"/>
                </a:lnTo>
                <a:lnTo>
                  <a:pt x="507" y="628"/>
                </a:lnTo>
                <a:lnTo>
                  <a:pt x="521" y="618"/>
                </a:lnTo>
                <a:lnTo>
                  <a:pt x="534" y="611"/>
                </a:lnTo>
                <a:lnTo>
                  <a:pt x="547" y="611"/>
                </a:lnTo>
                <a:lnTo>
                  <a:pt x="560" y="621"/>
                </a:lnTo>
                <a:lnTo>
                  <a:pt x="573" y="644"/>
                </a:lnTo>
                <a:lnTo>
                  <a:pt x="589" y="678"/>
                </a:lnTo>
                <a:lnTo>
                  <a:pt x="605" y="718"/>
                </a:lnTo>
                <a:lnTo>
                  <a:pt x="627" y="760"/>
                </a:lnTo>
                <a:lnTo>
                  <a:pt x="653" y="802"/>
                </a:lnTo>
                <a:lnTo>
                  <a:pt x="686" y="836"/>
                </a:lnTo>
                <a:lnTo>
                  <a:pt x="726" y="861"/>
                </a:lnTo>
                <a:lnTo>
                  <a:pt x="777" y="871"/>
                </a:lnTo>
                <a:lnTo>
                  <a:pt x="793" y="866"/>
                </a:lnTo>
                <a:lnTo>
                  <a:pt x="804" y="856"/>
                </a:lnTo>
                <a:lnTo>
                  <a:pt x="813" y="839"/>
                </a:lnTo>
                <a:lnTo>
                  <a:pt x="817" y="818"/>
                </a:lnTo>
                <a:lnTo>
                  <a:pt x="820" y="795"/>
                </a:lnTo>
                <a:lnTo>
                  <a:pt x="823" y="769"/>
                </a:lnTo>
                <a:lnTo>
                  <a:pt x="827" y="743"/>
                </a:lnTo>
                <a:lnTo>
                  <a:pt x="833" y="717"/>
                </a:lnTo>
                <a:lnTo>
                  <a:pt x="840" y="691"/>
                </a:lnTo>
                <a:lnTo>
                  <a:pt x="849" y="662"/>
                </a:lnTo>
                <a:lnTo>
                  <a:pt x="858" y="632"/>
                </a:lnTo>
                <a:lnTo>
                  <a:pt x="866" y="602"/>
                </a:lnTo>
                <a:lnTo>
                  <a:pt x="876" y="573"/>
                </a:lnTo>
                <a:lnTo>
                  <a:pt x="886" y="546"/>
                </a:lnTo>
                <a:lnTo>
                  <a:pt x="897" y="523"/>
                </a:lnTo>
                <a:lnTo>
                  <a:pt x="908" y="504"/>
                </a:lnTo>
                <a:lnTo>
                  <a:pt x="927" y="454"/>
                </a:lnTo>
                <a:lnTo>
                  <a:pt x="937" y="386"/>
                </a:lnTo>
                <a:lnTo>
                  <a:pt x="941" y="325"/>
                </a:lnTo>
                <a:lnTo>
                  <a:pt x="943" y="299"/>
                </a:lnTo>
                <a:lnTo>
                  <a:pt x="949" y="303"/>
                </a:lnTo>
                <a:lnTo>
                  <a:pt x="964" y="315"/>
                </a:lnTo>
                <a:lnTo>
                  <a:pt x="986" y="330"/>
                </a:lnTo>
                <a:lnTo>
                  <a:pt x="1014" y="351"/>
                </a:lnTo>
                <a:lnTo>
                  <a:pt x="1041" y="369"/>
                </a:lnTo>
                <a:lnTo>
                  <a:pt x="1068" y="388"/>
                </a:lnTo>
                <a:lnTo>
                  <a:pt x="1091" y="402"/>
                </a:lnTo>
                <a:lnTo>
                  <a:pt x="1107" y="411"/>
                </a:lnTo>
                <a:lnTo>
                  <a:pt x="1119" y="414"/>
                </a:lnTo>
                <a:lnTo>
                  <a:pt x="1133" y="411"/>
                </a:lnTo>
                <a:lnTo>
                  <a:pt x="1149" y="404"/>
                </a:lnTo>
                <a:lnTo>
                  <a:pt x="1167" y="391"/>
                </a:lnTo>
                <a:lnTo>
                  <a:pt x="1184" y="375"/>
                </a:lnTo>
                <a:lnTo>
                  <a:pt x="1207" y="353"/>
                </a:lnTo>
                <a:lnTo>
                  <a:pt x="1230" y="329"/>
                </a:lnTo>
                <a:lnTo>
                  <a:pt x="1258" y="299"/>
                </a:lnTo>
                <a:lnTo>
                  <a:pt x="1288" y="261"/>
                </a:lnTo>
                <a:lnTo>
                  <a:pt x="1320" y="217"/>
                </a:lnTo>
                <a:lnTo>
                  <a:pt x="1353" y="167"/>
                </a:lnTo>
                <a:lnTo>
                  <a:pt x="1385" y="118"/>
                </a:lnTo>
                <a:lnTo>
                  <a:pt x="1412" y="72"/>
                </a:lnTo>
                <a:lnTo>
                  <a:pt x="1435" y="34"/>
                </a:lnTo>
                <a:lnTo>
                  <a:pt x="1450" y="10"/>
                </a:lnTo>
                <a:lnTo>
                  <a:pt x="1455" y="0"/>
                </a:lnTo>
                <a:lnTo>
                  <a:pt x="1452" y="42"/>
                </a:lnTo>
                <a:lnTo>
                  <a:pt x="1448" y="139"/>
                </a:lnTo>
                <a:lnTo>
                  <a:pt x="1444" y="250"/>
                </a:lnTo>
                <a:lnTo>
                  <a:pt x="1448" y="328"/>
                </a:lnTo>
                <a:lnTo>
                  <a:pt x="1452" y="353"/>
                </a:lnTo>
                <a:lnTo>
                  <a:pt x="1460" y="384"/>
                </a:lnTo>
                <a:lnTo>
                  <a:pt x="1467" y="418"/>
                </a:lnTo>
                <a:lnTo>
                  <a:pt x="1476" y="453"/>
                </a:lnTo>
                <a:lnTo>
                  <a:pt x="1486" y="488"/>
                </a:lnTo>
                <a:lnTo>
                  <a:pt x="1497" y="523"/>
                </a:lnTo>
                <a:lnTo>
                  <a:pt x="1510" y="555"/>
                </a:lnTo>
                <a:lnTo>
                  <a:pt x="1525" y="585"/>
                </a:lnTo>
                <a:lnTo>
                  <a:pt x="1546" y="606"/>
                </a:lnTo>
                <a:lnTo>
                  <a:pt x="1577" y="619"/>
                </a:lnTo>
                <a:lnTo>
                  <a:pt x="1611" y="624"/>
                </a:lnTo>
                <a:lnTo>
                  <a:pt x="1647" y="622"/>
                </a:lnTo>
                <a:lnTo>
                  <a:pt x="1683" y="618"/>
                </a:lnTo>
                <a:lnTo>
                  <a:pt x="1712" y="612"/>
                </a:lnTo>
                <a:lnTo>
                  <a:pt x="1733" y="606"/>
                </a:lnTo>
                <a:lnTo>
                  <a:pt x="1740" y="605"/>
                </a:lnTo>
                <a:lnTo>
                  <a:pt x="1735" y="611"/>
                </a:lnTo>
                <a:lnTo>
                  <a:pt x="1724" y="628"/>
                </a:lnTo>
                <a:lnTo>
                  <a:pt x="1707" y="652"/>
                </a:lnTo>
                <a:lnTo>
                  <a:pt x="1686" y="682"/>
                </a:lnTo>
                <a:lnTo>
                  <a:pt x="1666" y="713"/>
                </a:lnTo>
                <a:lnTo>
                  <a:pt x="1646" y="743"/>
                </a:lnTo>
                <a:lnTo>
                  <a:pt x="1630" y="769"/>
                </a:lnTo>
                <a:lnTo>
                  <a:pt x="1620" y="787"/>
                </a:lnTo>
                <a:lnTo>
                  <a:pt x="1600" y="829"/>
                </a:lnTo>
                <a:lnTo>
                  <a:pt x="1582" y="868"/>
                </a:lnTo>
                <a:lnTo>
                  <a:pt x="1568" y="905"/>
                </a:lnTo>
                <a:lnTo>
                  <a:pt x="1555" y="941"/>
                </a:lnTo>
                <a:lnTo>
                  <a:pt x="1545" y="977"/>
                </a:lnTo>
                <a:lnTo>
                  <a:pt x="1536" y="1013"/>
                </a:lnTo>
                <a:lnTo>
                  <a:pt x="1529" y="1050"/>
                </a:lnTo>
                <a:lnTo>
                  <a:pt x="1523" y="1089"/>
                </a:lnTo>
                <a:lnTo>
                  <a:pt x="1520" y="1112"/>
                </a:lnTo>
                <a:lnTo>
                  <a:pt x="1517" y="1132"/>
                </a:lnTo>
                <a:lnTo>
                  <a:pt x="1516" y="1148"/>
                </a:lnTo>
                <a:lnTo>
                  <a:pt x="1517" y="1161"/>
                </a:lnTo>
                <a:lnTo>
                  <a:pt x="1520" y="1172"/>
                </a:lnTo>
                <a:lnTo>
                  <a:pt x="1529" y="1182"/>
                </a:lnTo>
                <a:lnTo>
                  <a:pt x="1543" y="1193"/>
                </a:lnTo>
                <a:lnTo>
                  <a:pt x="1564" y="1201"/>
                </a:lnTo>
                <a:lnTo>
                  <a:pt x="1580" y="1205"/>
                </a:lnTo>
                <a:lnTo>
                  <a:pt x="1598" y="1207"/>
                </a:lnTo>
                <a:lnTo>
                  <a:pt x="1619" y="1205"/>
                </a:lnTo>
                <a:lnTo>
                  <a:pt x="1639" y="1203"/>
                </a:lnTo>
                <a:lnTo>
                  <a:pt x="1660" y="1197"/>
                </a:lnTo>
                <a:lnTo>
                  <a:pt x="1682" y="1190"/>
                </a:lnTo>
                <a:lnTo>
                  <a:pt x="1702" y="1182"/>
                </a:lnTo>
                <a:lnTo>
                  <a:pt x="1724" y="1174"/>
                </a:lnTo>
                <a:lnTo>
                  <a:pt x="1744" y="1164"/>
                </a:lnTo>
                <a:lnTo>
                  <a:pt x="1761" y="1155"/>
                </a:lnTo>
                <a:lnTo>
                  <a:pt x="1779" y="1147"/>
                </a:lnTo>
                <a:lnTo>
                  <a:pt x="1793" y="1138"/>
                </a:lnTo>
                <a:lnTo>
                  <a:pt x="1805" y="1131"/>
                </a:lnTo>
                <a:lnTo>
                  <a:pt x="1815" y="1125"/>
                </a:lnTo>
                <a:lnTo>
                  <a:pt x="1821" y="1122"/>
                </a:lnTo>
                <a:lnTo>
                  <a:pt x="1822" y="1121"/>
                </a:lnTo>
                <a:lnTo>
                  <a:pt x="1824" y="1125"/>
                </a:lnTo>
                <a:lnTo>
                  <a:pt x="1828" y="1134"/>
                </a:lnTo>
                <a:lnTo>
                  <a:pt x="1835" y="1148"/>
                </a:lnTo>
                <a:lnTo>
                  <a:pt x="1845" y="1165"/>
                </a:lnTo>
                <a:lnTo>
                  <a:pt x="1855" y="1182"/>
                </a:lnTo>
                <a:lnTo>
                  <a:pt x="1868" y="1198"/>
                </a:lnTo>
                <a:lnTo>
                  <a:pt x="1883" y="1213"/>
                </a:lnTo>
                <a:lnTo>
                  <a:pt x="1897" y="1223"/>
                </a:lnTo>
                <a:lnTo>
                  <a:pt x="1909" y="1226"/>
                </a:lnTo>
                <a:lnTo>
                  <a:pt x="1929" y="1226"/>
                </a:lnTo>
                <a:lnTo>
                  <a:pt x="1956" y="1224"/>
                </a:lnTo>
                <a:lnTo>
                  <a:pt x="1988" y="1220"/>
                </a:lnTo>
                <a:lnTo>
                  <a:pt x="2026" y="1215"/>
                </a:lnTo>
                <a:lnTo>
                  <a:pt x="2066" y="1210"/>
                </a:lnTo>
                <a:lnTo>
                  <a:pt x="2108" y="1203"/>
                </a:lnTo>
                <a:lnTo>
                  <a:pt x="2151" y="1195"/>
                </a:lnTo>
                <a:lnTo>
                  <a:pt x="2195" y="1187"/>
                </a:lnTo>
                <a:lnTo>
                  <a:pt x="2235" y="1180"/>
                </a:lnTo>
                <a:lnTo>
                  <a:pt x="2273" y="1172"/>
                </a:lnTo>
                <a:lnTo>
                  <a:pt x="2307" y="1167"/>
                </a:lnTo>
                <a:lnTo>
                  <a:pt x="2336" y="1161"/>
                </a:lnTo>
                <a:lnTo>
                  <a:pt x="2358" y="1157"/>
                </a:lnTo>
                <a:lnTo>
                  <a:pt x="2372" y="1154"/>
                </a:lnTo>
                <a:lnTo>
                  <a:pt x="2377" y="1152"/>
                </a:lnTo>
                <a:lnTo>
                  <a:pt x="2374" y="1155"/>
                </a:lnTo>
                <a:lnTo>
                  <a:pt x="2366" y="1161"/>
                </a:lnTo>
                <a:lnTo>
                  <a:pt x="2356" y="1171"/>
                </a:lnTo>
                <a:lnTo>
                  <a:pt x="2342" y="1185"/>
                </a:lnTo>
                <a:lnTo>
                  <a:pt x="2325" y="1203"/>
                </a:lnTo>
                <a:lnTo>
                  <a:pt x="2304" y="1221"/>
                </a:lnTo>
                <a:lnTo>
                  <a:pt x="2284" y="1241"/>
                </a:lnTo>
                <a:lnTo>
                  <a:pt x="2262" y="1263"/>
                </a:lnTo>
                <a:lnTo>
                  <a:pt x="2239" y="1286"/>
                </a:lnTo>
                <a:lnTo>
                  <a:pt x="2218" y="1309"/>
                </a:lnTo>
                <a:lnTo>
                  <a:pt x="2196" y="1330"/>
                </a:lnTo>
                <a:lnTo>
                  <a:pt x="2176" y="1353"/>
                </a:lnTo>
                <a:lnTo>
                  <a:pt x="2159" y="1374"/>
                </a:lnTo>
                <a:lnTo>
                  <a:pt x="2143" y="1391"/>
                </a:lnTo>
                <a:lnTo>
                  <a:pt x="2131" y="1407"/>
                </a:lnTo>
                <a:lnTo>
                  <a:pt x="2122" y="1421"/>
                </a:lnTo>
                <a:lnTo>
                  <a:pt x="2104" y="1450"/>
                </a:lnTo>
                <a:lnTo>
                  <a:pt x="2075" y="1486"/>
                </a:lnTo>
                <a:lnTo>
                  <a:pt x="2040" y="1527"/>
                </a:lnTo>
                <a:lnTo>
                  <a:pt x="2003" y="1569"/>
                </a:lnTo>
                <a:lnTo>
                  <a:pt x="1968" y="1612"/>
                </a:lnTo>
                <a:lnTo>
                  <a:pt x="1938" y="1651"/>
                </a:lnTo>
                <a:lnTo>
                  <a:pt x="1917" y="1685"/>
                </a:lnTo>
                <a:lnTo>
                  <a:pt x="1910" y="1710"/>
                </a:lnTo>
                <a:lnTo>
                  <a:pt x="1913" y="1721"/>
                </a:lnTo>
                <a:lnTo>
                  <a:pt x="1923" y="1733"/>
                </a:lnTo>
                <a:lnTo>
                  <a:pt x="1936" y="1747"/>
                </a:lnTo>
                <a:lnTo>
                  <a:pt x="1953" y="1761"/>
                </a:lnTo>
                <a:lnTo>
                  <a:pt x="1975" y="1777"/>
                </a:lnTo>
                <a:lnTo>
                  <a:pt x="1998" y="1792"/>
                </a:lnTo>
                <a:lnTo>
                  <a:pt x="2024" y="1807"/>
                </a:lnTo>
                <a:lnTo>
                  <a:pt x="2049" y="1822"/>
                </a:lnTo>
                <a:lnTo>
                  <a:pt x="2075" y="1836"/>
                </a:lnTo>
                <a:lnTo>
                  <a:pt x="2101" y="1851"/>
                </a:lnTo>
                <a:lnTo>
                  <a:pt x="2124" y="1862"/>
                </a:lnTo>
                <a:lnTo>
                  <a:pt x="2144" y="1872"/>
                </a:lnTo>
                <a:lnTo>
                  <a:pt x="2161" y="1881"/>
                </a:lnTo>
                <a:lnTo>
                  <a:pt x="2176" y="1888"/>
                </a:lnTo>
                <a:lnTo>
                  <a:pt x="2185" y="1892"/>
                </a:lnTo>
                <a:lnTo>
                  <a:pt x="2187" y="1894"/>
                </a:lnTo>
                <a:lnTo>
                  <a:pt x="2183" y="1894"/>
                </a:lnTo>
                <a:lnTo>
                  <a:pt x="2173" y="1894"/>
                </a:lnTo>
                <a:lnTo>
                  <a:pt x="2154" y="1894"/>
                </a:lnTo>
                <a:lnTo>
                  <a:pt x="2133" y="1895"/>
                </a:lnTo>
                <a:lnTo>
                  <a:pt x="2104" y="1895"/>
                </a:lnTo>
                <a:lnTo>
                  <a:pt x="2072" y="1897"/>
                </a:lnTo>
                <a:lnTo>
                  <a:pt x="2037" y="1897"/>
                </a:lnTo>
                <a:lnTo>
                  <a:pt x="2001" y="1898"/>
                </a:lnTo>
                <a:lnTo>
                  <a:pt x="1962" y="1901"/>
                </a:lnTo>
                <a:lnTo>
                  <a:pt x="1923" y="1904"/>
                </a:lnTo>
                <a:lnTo>
                  <a:pt x="1884" y="1907"/>
                </a:lnTo>
                <a:lnTo>
                  <a:pt x="1847" y="1909"/>
                </a:lnTo>
                <a:lnTo>
                  <a:pt x="1811" y="1914"/>
                </a:lnTo>
                <a:lnTo>
                  <a:pt x="1779" y="1918"/>
                </a:lnTo>
                <a:lnTo>
                  <a:pt x="1748" y="1924"/>
                </a:lnTo>
                <a:lnTo>
                  <a:pt x="1724" y="1930"/>
                </a:lnTo>
                <a:lnTo>
                  <a:pt x="1701" y="1937"/>
                </a:lnTo>
                <a:lnTo>
                  <a:pt x="1679" y="1944"/>
                </a:lnTo>
                <a:lnTo>
                  <a:pt x="1656" y="1951"/>
                </a:lnTo>
                <a:lnTo>
                  <a:pt x="1634" y="1960"/>
                </a:lnTo>
                <a:lnTo>
                  <a:pt x="1613" y="1968"/>
                </a:lnTo>
                <a:lnTo>
                  <a:pt x="1591" y="1978"/>
                </a:lnTo>
                <a:lnTo>
                  <a:pt x="1571" y="1988"/>
                </a:lnTo>
                <a:lnTo>
                  <a:pt x="1551" y="1999"/>
                </a:lnTo>
                <a:lnTo>
                  <a:pt x="1532" y="2009"/>
                </a:lnTo>
                <a:lnTo>
                  <a:pt x="1515" y="2020"/>
                </a:lnTo>
                <a:lnTo>
                  <a:pt x="1499" y="2032"/>
                </a:lnTo>
                <a:lnTo>
                  <a:pt x="1484" y="2042"/>
                </a:lnTo>
                <a:lnTo>
                  <a:pt x="1473" y="2053"/>
                </a:lnTo>
                <a:lnTo>
                  <a:pt x="1461" y="2065"/>
                </a:lnTo>
                <a:lnTo>
                  <a:pt x="1452" y="2075"/>
                </a:lnTo>
                <a:lnTo>
                  <a:pt x="1447" y="2086"/>
                </a:lnTo>
                <a:lnTo>
                  <a:pt x="1444" y="2113"/>
                </a:lnTo>
                <a:lnTo>
                  <a:pt x="1457" y="2151"/>
                </a:lnTo>
                <a:lnTo>
                  <a:pt x="1478" y="2192"/>
                </a:lnTo>
                <a:lnTo>
                  <a:pt x="1506" y="2237"/>
                </a:lnTo>
                <a:lnTo>
                  <a:pt x="1533" y="2277"/>
                </a:lnTo>
                <a:lnTo>
                  <a:pt x="1559" y="2312"/>
                </a:lnTo>
                <a:lnTo>
                  <a:pt x="1578" y="2336"/>
                </a:lnTo>
                <a:lnTo>
                  <a:pt x="1585" y="2345"/>
                </a:lnTo>
                <a:lnTo>
                  <a:pt x="1578" y="2342"/>
                </a:lnTo>
                <a:lnTo>
                  <a:pt x="1559" y="2332"/>
                </a:lnTo>
                <a:lnTo>
                  <a:pt x="1532" y="2319"/>
                </a:lnTo>
                <a:lnTo>
                  <a:pt x="1499" y="2305"/>
                </a:lnTo>
                <a:lnTo>
                  <a:pt x="1464" y="2289"/>
                </a:lnTo>
                <a:lnTo>
                  <a:pt x="1429" y="2274"/>
                </a:lnTo>
                <a:lnTo>
                  <a:pt x="1399" y="2263"/>
                </a:lnTo>
                <a:lnTo>
                  <a:pt x="1377" y="2256"/>
                </a:lnTo>
                <a:lnTo>
                  <a:pt x="1361" y="2256"/>
                </a:lnTo>
                <a:lnTo>
                  <a:pt x="1348" y="2264"/>
                </a:lnTo>
                <a:lnTo>
                  <a:pt x="1337" y="2277"/>
                </a:lnTo>
                <a:lnTo>
                  <a:pt x="1330" y="2293"/>
                </a:lnTo>
                <a:lnTo>
                  <a:pt x="1322" y="2310"/>
                </a:lnTo>
                <a:lnTo>
                  <a:pt x="1318" y="2325"/>
                </a:lnTo>
                <a:lnTo>
                  <a:pt x="1317" y="2335"/>
                </a:lnTo>
                <a:lnTo>
                  <a:pt x="1315" y="2339"/>
                </a:lnTo>
                <a:lnTo>
                  <a:pt x="1308" y="2333"/>
                </a:lnTo>
                <a:lnTo>
                  <a:pt x="1286" y="2317"/>
                </a:lnTo>
                <a:lnTo>
                  <a:pt x="1256" y="2294"/>
                </a:lnTo>
                <a:lnTo>
                  <a:pt x="1220" y="2269"/>
                </a:lnTo>
                <a:lnTo>
                  <a:pt x="1182" y="2243"/>
                </a:lnTo>
                <a:lnTo>
                  <a:pt x="1148" y="2220"/>
                </a:lnTo>
                <a:lnTo>
                  <a:pt x="1117" y="2203"/>
                </a:lnTo>
                <a:lnTo>
                  <a:pt x="1097" y="2195"/>
                </a:lnTo>
                <a:lnTo>
                  <a:pt x="1084" y="2195"/>
                </a:lnTo>
                <a:lnTo>
                  <a:pt x="1073" y="2200"/>
                </a:lnTo>
                <a:lnTo>
                  <a:pt x="1060" y="2204"/>
                </a:lnTo>
                <a:lnTo>
                  <a:pt x="1047" y="2208"/>
                </a:lnTo>
                <a:lnTo>
                  <a:pt x="1029" y="2213"/>
                </a:lnTo>
                <a:lnTo>
                  <a:pt x="1009" y="2213"/>
                </a:lnTo>
                <a:lnTo>
                  <a:pt x="983" y="2208"/>
                </a:lnTo>
                <a:lnTo>
                  <a:pt x="951" y="2197"/>
                </a:lnTo>
                <a:lnTo>
                  <a:pt x="923" y="2180"/>
                </a:lnTo>
                <a:lnTo>
                  <a:pt x="898" y="2154"/>
                </a:lnTo>
                <a:lnTo>
                  <a:pt x="876" y="2122"/>
                </a:lnTo>
                <a:lnTo>
                  <a:pt x="859" y="2088"/>
                </a:lnTo>
                <a:lnTo>
                  <a:pt x="845" y="2053"/>
                </a:lnTo>
                <a:lnTo>
                  <a:pt x="833" y="2020"/>
                </a:lnTo>
                <a:lnTo>
                  <a:pt x="826" y="1993"/>
                </a:lnTo>
                <a:lnTo>
                  <a:pt x="820" y="1974"/>
                </a:lnTo>
                <a:lnTo>
                  <a:pt x="735" y="2099"/>
                </a:lnTo>
                <a:lnTo>
                  <a:pt x="661" y="2207"/>
                </a:lnTo>
                <a:lnTo>
                  <a:pt x="599" y="2299"/>
                </a:lnTo>
                <a:lnTo>
                  <a:pt x="547" y="2378"/>
                </a:lnTo>
                <a:lnTo>
                  <a:pt x="502" y="2444"/>
                </a:lnTo>
                <a:lnTo>
                  <a:pt x="468" y="2499"/>
                </a:lnTo>
                <a:lnTo>
                  <a:pt x="439" y="2543"/>
                </a:lnTo>
                <a:lnTo>
                  <a:pt x="416" y="2579"/>
                </a:lnTo>
                <a:lnTo>
                  <a:pt x="398" y="2608"/>
                </a:lnTo>
                <a:lnTo>
                  <a:pt x="384" y="2629"/>
                </a:lnTo>
                <a:lnTo>
                  <a:pt x="374" y="2645"/>
                </a:lnTo>
                <a:lnTo>
                  <a:pt x="365" y="2658"/>
                </a:lnTo>
                <a:lnTo>
                  <a:pt x="358" y="2668"/>
                </a:lnTo>
                <a:lnTo>
                  <a:pt x="351" y="2678"/>
                </a:lnTo>
                <a:lnTo>
                  <a:pt x="342" y="2687"/>
                </a:lnTo>
                <a:lnTo>
                  <a:pt x="332" y="2697"/>
                </a:lnTo>
                <a:lnTo>
                  <a:pt x="310" y="2713"/>
                </a:lnTo>
                <a:lnTo>
                  <a:pt x="290" y="2715"/>
                </a:lnTo>
                <a:lnTo>
                  <a:pt x="273" y="2708"/>
                </a:lnTo>
                <a:lnTo>
                  <a:pt x="261" y="2694"/>
                </a:lnTo>
                <a:lnTo>
                  <a:pt x="253" y="2674"/>
                </a:lnTo>
                <a:lnTo>
                  <a:pt x="251" y="2652"/>
                </a:lnTo>
                <a:lnTo>
                  <a:pt x="254" y="2632"/>
                </a:lnTo>
                <a:lnTo>
                  <a:pt x="266" y="2615"/>
                </a:lnTo>
                <a:lnTo>
                  <a:pt x="273" y="2608"/>
                </a:lnTo>
                <a:lnTo>
                  <a:pt x="280" y="2602"/>
                </a:lnTo>
                <a:lnTo>
                  <a:pt x="287" y="2595"/>
                </a:lnTo>
                <a:lnTo>
                  <a:pt x="297" y="2586"/>
                </a:lnTo>
                <a:lnTo>
                  <a:pt x="309" y="2573"/>
                </a:lnTo>
                <a:lnTo>
                  <a:pt x="323" y="2556"/>
                </a:lnTo>
                <a:lnTo>
                  <a:pt x="342" y="2534"/>
                </a:lnTo>
                <a:lnTo>
                  <a:pt x="365" y="2504"/>
                </a:lnTo>
                <a:lnTo>
                  <a:pt x="393" y="2467"/>
                </a:lnTo>
                <a:lnTo>
                  <a:pt x="427" y="2419"/>
                </a:lnTo>
                <a:lnTo>
                  <a:pt x="469" y="2362"/>
                </a:lnTo>
                <a:lnTo>
                  <a:pt x="518" y="2293"/>
                </a:lnTo>
                <a:lnTo>
                  <a:pt x="575" y="2211"/>
                </a:lnTo>
                <a:lnTo>
                  <a:pt x="641" y="2113"/>
                </a:lnTo>
                <a:lnTo>
                  <a:pt x="717" y="2003"/>
                </a:lnTo>
                <a:lnTo>
                  <a:pt x="804" y="1874"/>
                </a:lnTo>
                <a:lnTo>
                  <a:pt x="806" y="1872"/>
                </a:lnTo>
                <a:lnTo>
                  <a:pt x="806" y="1871"/>
                </a:lnTo>
                <a:lnTo>
                  <a:pt x="807" y="1869"/>
                </a:lnTo>
                <a:lnTo>
                  <a:pt x="807" y="1868"/>
                </a:lnTo>
                <a:lnTo>
                  <a:pt x="803" y="1855"/>
                </a:lnTo>
                <a:lnTo>
                  <a:pt x="797" y="1842"/>
                </a:lnTo>
                <a:lnTo>
                  <a:pt x="791" y="1829"/>
                </a:lnTo>
                <a:lnTo>
                  <a:pt x="785" y="1815"/>
                </a:lnTo>
                <a:lnTo>
                  <a:pt x="780" y="1800"/>
                </a:lnTo>
                <a:lnTo>
                  <a:pt x="774" y="1786"/>
                </a:lnTo>
                <a:lnTo>
                  <a:pt x="767" y="1770"/>
                </a:lnTo>
                <a:lnTo>
                  <a:pt x="761" y="1756"/>
                </a:lnTo>
                <a:lnTo>
                  <a:pt x="473" y="1783"/>
                </a:lnTo>
                <a:lnTo>
                  <a:pt x="742" y="1714"/>
                </a:lnTo>
                <a:lnTo>
                  <a:pt x="722" y="1668"/>
                </a:lnTo>
                <a:lnTo>
                  <a:pt x="700" y="1622"/>
                </a:lnTo>
                <a:lnTo>
                  <a:pt x="679" y="1576"/>
                </a:lnTo>
                <a:lnTo>
                  <a:pt x="655" y="1530"/>
                </a:lnTo>
                <a:lnTo>
                  <a:pt x="634" y="1486"/>
                </a:lnTo>
                <a:lnTo>
                  <a:pt x="612" y="1441"/>
                </a:lnTo>
                <a:lnTo>
                  <a:pt x="592" y="1401"/>
                </a:lnTo>
                <a:lnTo>
                  <a:pt x="573" y="1363"/>
                </a:lnTo>
                <a:lnTo>
                  <a:pt x="550" y="1351"/>
                </a:lnTo>
                <a:lnTo>
                  <a:pt x="520" y="1332"/>
                </a:lnTo>
                <a:lnTo>
                  <a:pt x="485" y="1310"/>
                </a:lnTo>
                <a:lnTo>
                  <a:pt x="450" y="1287"/>
                </a:lnTo>
                <a:lnTo>
                  <a:pt x="419" y="1267"/>
                </a:lnTo>
                <a:lnTo>
                  <a:pt x="391" y="1250"/>
                </a:lnTo>
                <a:lnTo>
                  <a:pt x="372" y="1237"/>
                </a:lnTo>
                <a:lnTo>
                  <a:pt x="365" y="1233"/>
                </a:lnTo>
                <a:lnTo>
                  <a:pt x="371" y="1236"/>
                </a:lnTo>
                <a:lnTo>
                  <a:pt x="388" y="1243"/>
                </a:lnTo>
                <a:lnTo>
                  <a:pt x="414" y="1254"/>
                </a:lnTo>
                <a:lnTo>
                  <a:pt x="443" y="1267"/>
                </a:lnTo>
                <a:lnTo>
                  <a:pt x="475" y="1280"/>
                </a:lnTo>
                <a:lnTo>
                  <a:pt x="505" y="1295"/>
                </a:lnTo>
                <a:lnTo>
                  <a:pt x="533" y="1306"/>
                </a:lnTo>
                <a:lnTo>
                  <a:pt x="551" y="1316"/>
                </a:lnTo>
                <a:lnTo>
                  <a:pt x="518" y="1238"/>
                </a:lnTo>
                <a:lnTo>
                  <a:pt x="486" y="1155"/>
                </a:lnTo>
                <a:lnTo>
                  <a:pt x="456" y="1070"/>
                </a:lnTo>
                <a:lnTo>
                  <a:pt x="430" y="991"/>
                </a:lnTo>
                <a:lnTo>
                  <a:pt x="407" y="921"/>
                </a:lnTo>
                <a:lnTo>
                  <a:pt x="390" y="863"/>
                </a:lnTo>
                <a:lnTo>
                  <a:pt x="378" y="826"/>
                </a:lnTo>
                <a:lnTo>
                  <a:pt x="374" y="813"/>
                </a:lnTo>
                <a:lnTo>
                  <a:pt x="380" y="826"/>
                </a:lnTo>
                <a:lnTo>
                  <a:pt x="396" y="861"/>
                </a:lnTo>
                <a:lnTo>
                  <a:pt x="419" y="914"/>
                </a:lnTo>
                <a:lnTo>
                  <a:pt x="449" y="981"/>
                </a:lnTo>
                <a:lnTo>
                  <a:pt x="482" y="1056"/>
                </a:lnTo>
                <a:lnTo>
                  <a:pt x="520" y="1135"/>
                </a:lnTo>
                <a:lnTo>
                  <a:pt x="557" y="1214"/>
                </a:lnTo>
                <a:lnTo>
                  <a:pt x="593" y="1289"/>
                </a:lnTo>
                <a:lnTo>
                  <a:pt x="593" y="1290"/>
                </a:lnTo>
                <a:lnTo>
                  <a:pt x="595" y="1292"/>
                </a:lnTo>
                <a:lnTo>
                  <a:pt x="595" y="1293"/>
                </a:lnTo>
                <a:lnTo>
                  <a:pt x="596" y="1295"/>
                </a:lnTo>
                <a:lnTo>
                  <a:pt x="693" y="1068"/>
                </a:lnTo>
                <a:lnTo>
                  <a:pt x="631" y="1365"/>
                </a:lnTo>
                <a:lnTo>
                  <a:pt x="642" y="1385"/>
                </a:lnTo>
                <a:lnTo>
                  <a:pt x="653" y="1407"/>
                </a:lnTo>
                <a:lnTo>
                  <a:pt x="663" y="1428"/>
                </a:lnTo>
                <a:lnTo>
                  <a:pt x="673" y="1450"/>
                </a:lnTo>
                <a:lnTo>
                  <a:pt x="683" y="1471"/>
                </a:lnTo>
                <a:lnTo>
                  <a:pt x="694" y="1494"/>
                </a:lnTo>
                <a:lnTo>
                  <a:pt x="706" y="1517"/>
                </a:lnTo>
                <a:lnTo>
                  <a:pt x="717" y="1543"/>
                </a:lnTo>
                <a:lnTo>
                  <a:pt x="761" y="1351"/>
                </a:lnTo>
                <a:lnTo>
                  <a:pt x="756" y="1629"/>
                </a:lnTo>
                <a:lnTo>
                  <a:pt x="771" y="1659"/>
                </a:lnTo>
                <a:lnTo>
                  <a:pt x="782" y="1685"/>
                </a:lnTo>
                <a:lnTo>
                  <a:pt x="793" y="1710"/>
                </a:lnTo>
                <a:lnTo>
                  <a:pt x="803" y="1733"/>
                </a:lnTo>
                <a:lnTo>
                  <a:pt x="811" y="1753"/>
                </a:lnTo>
                <a:lnTo>
                  <a:pt x="820" y="1774"/>
                </a:lnTo>
                <a:lnTo>
                  <a:pt x="827" y="1795"/>
                </a:lnTo>
                <a:lnTo>
                  <a:pt x="836" y="1816"/>
                </a:lnTo>
                <a:lnTo>
                  <a:pt x="855" y="1780"/>
                </a:lnTo>
                <a:lnTo>
                  <a:pt x="873" y="1741"/>
                </a:lnTo>
                <a:lnTo>
                  <a:pt x="892" y="1698"/>
                </a:lnTo>
                <a:lnTo>
                  <a:pt x="911" y="1654"/>
                </a:lnTo>
                <a:lnTo>
                  <a:pt x="931" y="1605"/>
                </a:lnTo>
                <a:lnTo>
                  <a:pt x="951" y="1553"/>
                </a:lnTo>
                <a:lnTo>
                  <a:pt x="973" y="1499"/>
                </a:lnTo>
                <a:lnTo>
                  <a:pt x="995" y="1440"/>
                </a:lnTo>
                <a:lnTo>
                  <a:pt x="988" y="1422"/>
                </a:lnTo>
                <a:lnTo>
                  <a:pt x="980" y="1405"/>
                </a:lnTo>
                <a:lnTo>
                  <a:pt x="975" y="1388"/>
                </a:lnTo>
                <a:lnTo>
                  <a:pt x="969" y="1372"/>
                </a:lnTo>
                <a:lnTo>
                  <a:pt x="963" y="1352"/>
                </a:lnTo>
                <a:lnTo>
                  <a:pt x="956" y="1330"/>
                </a:lnTo>
                <a:lnTo>
                  <a:pt x="949" y="1307"/>
                </a:lnTo>
                <a:lnTo>
                  <a:pt x="938" y="1279"/>
                </a:lnTo>
                <a:lnTo>
                  <a:pt x="924" y="1238"/>
                </a:lnTo>
                <a:lnTo>
                  <a:pt x="912" y="1201"/>
                </a:lnTo>
                <a:lnTo>
                  <a:pt x="902" y="1168"/>
                </a:lnTo>
                <a:lnTo>
                  <a:pt x="894" y="1139"/>
                </a:lnTo>
                <a:lnTo>
                  <a:pt x="888" y="1115"/>
                </a:lnTo>
                <a:lnTo>
                  <a:pt x="882" y="1098"/>
                </a:lnTo>
                <a:lnTo>
                  <a:pt x="881" y="1088"/>
                </a:lnTo>
                <a:lnTo>
                  <a:pt x="879" y="1083"/>
                </a:lnTo>
                <a:lnTo>
                  <a:pt x="881" y="1086"/>
                </a:lnTo>
                <a:lnTo>
                  <a:pt x="886" y="1093"/>
                </a:lnTo>
                <a:lnTo>
                  <a:pt x="894" y="1106"/>
                </a:lnTo>
                <a:lnTo>
                  <a:pt x="904" y="1125"/>
                </a:lnTo>
                <a:lnTo>
                  <a:pt x="915" y="1149"/>
                </a:lnTo>
                <a:lnTo>
                  <a:pt x="928" y="1178"/>
                </a:lnTo>
                <a:lnTo>
                  <a:pt x="943" y="1213"/>
                </a:lnTo>
                <a:lnTo>
                  <a:pt x="957" y="1251"/>
                </a:lnTo>
                <a:lnTo>
                  <a:pt x="967" y="1276"/>
                </a:lnTo>
                <a:lnTo>
                  <a:pt x="976" y="1295"/>
                </a:lnTo>
                <a:lnTo>
                  <a:pt x="983" y="1310"/>
                </a:lnTo>
                <a:lnTo>
                  <a:pt x="990" y="1323"/>
                </a:lnTo>
                <a:lnTo>
                  <a:pt x="998" y="1336"/>
                </a:lnTo>
                <a:lnTo>
                  <a:pt x="1005" y="1348"/>
                </a:lnTo>
                <a:lnTo>
                  <a:pt x="1012" y="1362"/>
                </a:lnTo>
                <a:lnTo>
                  <a:pt x="1021" y="1379"/>
                </a:lnTo>
                <a:lnTo>
                  <a:pt x="1035" y="1342"/>
                </a:lnTo>
                <a:lnTo>
                  <a:pt x="1048" y="1306"/>
                </a:lnTo>
                <a:lnTo>
                  <a:pt x="1061" y="1272"/>
                </a:lnTo>
                <a:lnTo>
                  <a:pt x="1073" y="1238"/>
                </a:lnTo>
                <a:lnTo>
                  <a:pt x="1086" y="1204"/>
                </a:lnTo>
                <a:lnTo>
                  <a:pt x="1099" y="1170"/>
                </a:lnTo>
                <a:lnTo>
                  <a:pt x="1112" y="1135"/>
                </a:lnTo>
                <a:lnTo>
                  <a:pt x="1125" y="1098"/>
                </a:lnTo>
                <a:lnTo>
                  <a:pt x="1119" y="1078"/>
                </a:lnTo>
                <a:lnTo>
                  <a:pt x="1107" y="1033"/>
                </a:lnTo>
                <a:lnTo>
                  <a:pt x="1094" y="973"/>
                </a:lnTo>
                <a:lnTo>
                  <a:pt x="1080" y="905"/>
                </a:lnTo>
                <a:lnTo>
                  <a:pt x="1065" y="839"/>
                </a:lnTo>
                <a:lnTo>
                  <a:pt x="1052" y="782"/>
                </a:lnTo>
                <a:lnTo>
                  <a:pt x="1044" y="741"/>
                </a:lnTo>
                <a:lnTo>
                  <a:pt x="1041" y="726"/>
                </a:lnTo>
                <a:lnTo>
                  <a:pt x="1045" y="736"/>
                </a:lnTo>
                <a:lnTo>
                  <a:pt x="1055" y="764"/>
                </a:lnTo>
                <a:lnTo>
                  <a:pt x="1068" y="805"/>
                </a:lnTo>
                <a:lnTo>
                  <a:pt x="1086" y="852"/>
                </a:lnTo>
                <a:lnTo>
                  <a:pt x="1103" y="899"/>
                </a:lnTo>
                <a:lnTo>
                  <a:pt x="1119" y="944"/>
                </a:lnTo>
                <a:lnTo>
                  <a:pt x="1132" y="980"/>
                </a:lnTo>
                <a:lnTo>
                  <a:pt x="1141" y="1000"/>
                </a:lnTo>
                <a:lnTo>
                  <a:pt x="1171" y="912"/>
                </a:lnTo>
                <a:lnTo>
                  <a:pt x="1200" y="832"/>
                </a:lnTo>
                <a:lnTo>
                  <a:pt x="1226" y="760"/>
                </a:lnTo>
                <a:lnTo>
                  <a:pt x="1250" y="700"/>
                </a:lnTo>
                <a:lnTo>
                  <a:pt x="1269" y="649"/>
                </a:lnTo>
                <a:lnTo>
                  <a:pt x="1284" y="613"/>
                </a:lnTo>
                <a:lnTo>
                  <a:pt x="1294" y="591"/>
                </a:lnTo>
                <a:lnTo>
                  <a:pt x="1297" y="582"/>
                </a:lnTo>
                <a:lnTo>
                  <a:pt x="1294" y="591"/>
                </a:lnTo>
                <a:lnTo>
                  <a:pt x="1286" y="615"/>
                </a:lnTo>
                <a:lnTo>
                  <a:pt x="1276" y="655"/>
                </a:lnTo>
                <a:lnTo>
                  <a:pt x="1260" y="707"/>
                </a:lnTo>
                <a:lnTo>
                  <a:pt x="1243" y="770"/>
                </a:lnTo>
                <a:lnTo>
                  <a:pt x="1221" y="843"/>
                </a:lnTo>
                <a:lnTo>
                  <a:pt x="1198" y="925"/>
                </a:lnTo>
                <a:lnTo>
                  <a:pt x="1172" y="1013"/>
                </a:lnTo>
                <a:lnTo>
                  <a:pt x="1188" y="1003"/>
                </a:lnTo>
                <a:lnTo>
                  <a:pt x="1213" y="988"/>
                </a:lnTo>
                <a:lnTo>
                  <a:pt x="1243" y="971"/>
                </a:lnTo>
                <a:lnTo>
                  <a:pt x="1275" y="953"/>
                </a:lnTo>
                <a:lnTo>
                  <a:pt x="1305" y="935"/>
                </a:lnTo>
                <a:lnTo>
                  <a:pt x="1331" y="921"/>
                </a:lnTo>
                <a:lnTo>
                  <a:pt x="1348" y="911"/>
                </a:lnTo>
                <a:lnTo>
                  <a:pt x="1356" y="907"/>
                </a:lnTo>
                <a:lnTo>
                  <a:pt x="1348" y="914"/>
                </a:lnTo>
                <a:lnTo>
                  <a:pt x="1327" y="934"/>
                </a:lnTo>
                <a:lnTo>
                  <a:pt x="1298" y="963"/>
                </a:lnTo>
                <a:lnTo>
                  <a:pt x="1263" y="997"/>
                </a:lnTo>
                <a:lnTo>
                  <a:pt x="1227" y="1032"/>
                </a:lnTo>
                <a:lnTo>
                  <a:pt x="1193" y="1062"/>
                </a:lnTo>
                <a:lnTo>
                  <a:pt x="1168" y="1085"/>
                </a:lnTo>
                <a:lnTo>
                  <a:pt x="1151" y="1098"/>
                </a:lnTo>
                <a:lnTo>
                  <a:pt x="1139" y="1136"/>
                </a:lnTo>
                <a:lnTo>
                  <a:pt x="1128" y="1174"/>
                </a:lnTo>
                <a:lnTo>
                  <a:pt x="1116" y="1210"/>
                </a:lnTo>
                <a:lnTo>
                  <a:pt x="1104" y="1244"/>
                </a:lnTo>
                <a:lnTo>
                  <a:pt x="1093" y="1280"/>
                </a:lnTo>
                <a:lnTo>
                  <a:pt x="1081" y="1316"/>
                </a:lnTo>
                <a:lnTo>
                  <a:pt x="1068" y="1353"/>
                </a:lnTo>
                <a:lnTo>
                  <a:pt x="1055" y="1392"/>
                </a:lnTo>
                <a:lnTo>
                  <a:pt x="1074" y="1384"/>
                </a:lnTo>
                <a:lnTo>
                  <a:pt x="1094" y="1375"/>
                </a:lnTo>
                <a:lnTo>
                  <a:pt x="1117" y="1365"/>
                </a:lnTo>
                <a:lnTo>
                  <a:pt x="1143" y="1352"/>
                </a:lnTo>
                <a:lnTo>
                  <a:pt x="1168" y="1339"/>
                </a:lnTo>
                <a:lnTo>
                  <a:pt x="1194" y="1325"/>
                </a:lnTo>
                <a:lnTo>
                  <a:pt x="1220" y="1310"/>
                </a:lnTo>
                <a:lnTo>
                  <a:pt x="1246" y="1296"/>
                </a:lnTo>
                <a:lnTo>
                  <a:pt x="1279" y="1277"/>
                </a:lnTo>
                <a:lnTo>
                  <a:pt x="1308" y="1261"/>
                </a:lnTo>
                <a:lnTo>
                  <a:pt x="1334" y="1250"/>
                </a:lnTo>
                <a:lnTo>
                  <a:pt x="1354" y="1241"/>
                </a:lnTo>
                <a:lnTo>
                  <a:pt x="1370" y="1236"/>
                </a:lnTo>
                <a:lnTo>
                  <a:pt x="1382" y="1233"/>
                </a:lnTo>
                <a:lnTo>
                  <a:pt x="1389" y="1230"/>
                </a:lnTo>
                <a:lnTo>
                  <a:pt x="1392" y="1230"/>
                </a:lnTo>
                <a:lnTo>
                  <a:pt x="1389" y="1233"/>
                </a:lnTo>
                <a:lnTo>
                  <a:pt x="1379" y="1243"/>
                </a:lnTo>
                <a:lnTo>
                  <a:pt x="1364" y="1256"/>
                </a:lnTo>
                <a:lnTo>
                  <a:pt x="1344" y="1273"/>
                </a:lnTo>
                <a:lnTo>
                  <a:pt x="1320" y="1293"/>
                </a:lnTo>
                <a:lnTo>
                  <a:pt x="1291" y="1315"/>
                </a:lnTo>
                <a:lnTo>
                  <a:pt x="1260" y="1338"/>
                </a:lnTo>
                <a:lnTo>
                  <a:pt x="1226" y="1359"/>
                </a:lnTo>
                <a:lnTo>
                  <a:pt x="1200" y="1374"/>
                </a:lnTo>
                <a:lnTo>
                  <a:pt x="1174" y="1386"/>
                </a:lnTo>
                <a:lnTo>
                  <a:pt x="1148" y="1401"/>
                </a:lnTo>
                <a:lnTo>
                  <a:pt x="1123" y="1414"/>
                </a:lnTo>
                <a:lnTo>
                  <a:pt x="1097" y="1427"/>
                </a:lnTo>
                <a:lnTo>
                  <a:pt x="1074" y="1437"/>
                </a:lnTo>
                <a:lnTo>
                  <a:pt x="1054" y="1447"/>
                </a:lnTo>
                <a:lnTo>
                  <a:pt x="1035" y="1455"/>
                </a:lnTo>
                <a:lnTo>
                  <a:pt x="1016" y="1509"/>
                </a:lnTo>
                <a:lnTo>
                  <a:pt x="999" y="1560"/>
                </a:lnTo>
                <a:lnTo>
                  <a:pt x="980" y="1611"/>
                </a:lnTo>
                <a:lnTo>
                  <a:pt x="963" y="1659"/>
                </a:lnTo>
                <a:lnTo>
                  <a:pt x="946" y="1707"/>
                </a:lnTo>
                <a:lnTo>
                  <a:pt x="928" y="1751"/>
                </a:lnTo>
                <a:lnTo>
                  <a:pt x="912" y="1793"/>
                </a:lnTo>
                <a:lnTo>
                  <a:pt x="897" y="1832"/>
                </a:lnTo>
                <a:lnTo>
                  <a:pt x="920" y="1819"/>
                </a:lnTo>
                <a:lnTo>
                  <a:pt x="944" y="1807"/>
                </a:lnTo>
                <a:lnTo>
                  <a:pt x="970" y="1796"/>
                </a:lnTo>
                <a:lnTo>
                  <a:pt x="996" y="1783"/>
                </a:lnTo>
                <a:lnTo>
                  <a:pt x="1024" y="1772"/>
                </a:lnTo>
                <a:lnTo>
                  <a:pt x="1054" y="1759"/>
                </a:lnTo>
                <a:lnTo>
                  <a:pt x="1086" y="1746"/>
                </a:lnTo>
                <a:lnTo>
                  <a:pt x="1119" y="1731"/>
                </a:lnTo>
                <a:lnTo>
                  <a:pt x="1213" y="1503"/>
                </a:lnTo>
                <a:lnTo>
                  <a:pt x="1182" y="1700"/>
                </a:lnTo>
                <a:lnTo>
                  <a:pt x="1210" y="1690"/>
                </a:lnTo>
                <a:lnTo>
                  <a:pt x="1237" y="1678"/>
                </a:lnTo>
                <a:lnTo>
                  <a:pt x="1266" y="1670"/>
                </a:lnTo>
                <a:lnTo>
                  <a:pt x="1292" y="1661"/>
                </a:lnTo>
                <a:lnTo>
                  <a:pt x="1315" y="1654"/>
                </a:lnTo>
                <a:lnTo>
                  <a:pt x="1335" y="1647"/>
                </a:lnTo>
                <a:lnTo>
                  <a:pt x="1348" y="1644"/>
                </a:lnTo>
                <a:lnTo>
                  <a:pt x="1356" y="1641"/>
                </a:lnTo>
                <a:lnTo>
                  <a:pt x="1442" y="1351"/>
                </a:lnTo>
                <a:lnTo>
                  <a:pt x="1428" y="1602"/>
                </a:lnTo>
                <a:lnTo>
                  <a:pt x="1465" y="1588"/>
                </a:lnTo>
                <a:lnTo>
                  <a:pt x="1504" y="1570"/>
                </a:lnTo>
                <a:lnTo>
                  <a:pt x="1546" y="1555"/>
                </a:lnTo>
                <a:lnTo>
                  <a:pt x="1588" y="1537"/>
                </a:lnTo>
                <a:lnTo>
                  <a:pt x="1630" y="1519"/>
                </a:lnTo>
                <a:lnTo>
                  <a:pt x="1672" y="1501"/>
                </a:lnTo>
                <a:lnTo>
                  <a:pt x="1714" y="1484"/>
                </a:lnTo>
                <a:lnTo>
                  <a:pt x="1754" y="1467"/>
                </a:lnTo>
                <a:lnTo>
                  <a:pt x="1790" y="1451"/>
                </a:lnTo>
                <a:lnTo>
                  <a:pt x="1825" y="1437"/>
                </a:lnTo>
                <a:lnTo>
                  <a:pt x="1857" y="1424"/>
                </a:lnTo>
                <a:lnTo>
                  <a:pt x="1884" y="1412"/>
                </a:lnTo>
                <a:lnTo>
                  <a:pt x="1906" y="1402"/>
                </a:lnTo>
                <a:lnTo>
                  <a:pt x="1922" y="1395"/>
                </a:lnTo>
                <a:lnTo>
                  <a:pt x="1932" y="1391"/>
                </a:lnTo>
                <a:lnTo>
                  <a:pt x="1936" y="1389"/>
                </a:lnTo>
                <a:lnTo>
                  <a:pt x="1932" y="1391"/>
                </a:lnTo>
                <a:lnTo>
                  <a:pt x="1922" y="1398"/>
                </a:lnTo>
                <a:lnTo>
                  <a:pt x="1906" y="1407"/>
                </a:lnTo>
                <a:lnTo>
                  <a:pt x="1883" y="1420"/>
                </a:lnTo>
                <a:lnTo>
                  <a:pt x="1857" y="1434"/>
                </a:lnTo>
                <a:lnTo>
                  <a:pt x="1825" y="1453"/>
                </a:lnTo>
                <a:lnTo>
                  <a:pt x="1790" y="1471"/>
                </a:lnTo>
                <a:lnTo>
                  <a:pt x="1753" y="1491"/>
                </a:lnTo>
                <a:lnTo>
                  <a:pt x="1712" y="1514"/>
                </a:lnTo>
                <a:lnTo>
                  <a:pt x="1670" y="1536"/>
                </a:lnTo>
                <a:lnTo>
                  <a:pt x="1629" y="1559"/>
                </a:lnTo>
                <a:lnTo>
                  <a:pt x="1585" y="1582"/>
                </a:lnTo>
                <a:lnTo>
                  <a:pt x="1542" y="1603"/>
                </a:lnTo>
                <a:lnTo>
                  <a:pt x="1500" y="1625"/>
                </a:lnTo>
                <a:lnTo>
                  <a:pt x="1460" y="1644"/>
                </a:lnTo>
                <a:lnTo>
                  <a:pt x="1421" y="1662"/>
                </a:lnTo>
                <a:lnTo>
                  <a:pt x="1431" y="1665"/>
                </a:lnTo>
                <a:lnTo>
                  <a:pt x="1445" y="1670"/>
                </a:lnTo>
                <a:lnTo>
                  <a:pt x="1461" y="1675"/>
                </a:lnTo>
                <a:lnTo>
                  <a:pt x="1481" y="1681"/>
                </a:lnTo>
                <a:lnTo>
                  <a:pt x="1503" y="1687"/>
                </a:lnTo>
                <a:lnTo>
                  <a:pt x="1526" y="1694"/>
                </a:lnTo>
                <a:lnTo>
                  <a:pt x="1551" y="1701"/>
                </a:lnTo>
                <a:lnTo>
                  <a:pt x="1575" y="1708"/>
                </a:lnTo>
                <a:lnTo>
                  <a:pt x="1598" y="1715"/>
                </a:lnTo>
                <a:lnTo>
                  <a:pt x="1621" y="1721"/>
                </a:lnTo>
                <a:lnTo>
                  <a:pt x="1642" y="1728"/>
                </a:lnTo>
                <a:lnTo>
                  <a:pt x="1660" y="1733"/>
                </a:lnTo>
                <a:lnTo>
                  <a:pt x="1676" y="1738"/>
                </a:lnTo>
                <a:lnTo>
                  <a:pt x="1688" y="1741"/>
                </a:lnTo>
                <a:lnTo>
                  <a:pt x="1695" y="1743"/>
                </a:lnTo>
                <a:lnTo>
                  <a:pt x="1698" y="1744"/>
                </a:lnTo>
                <a:lnTo>
                  <a:pt x="1695" y="1744"/>
                </a:lnTo>
                <a:lnTo>
                  <a:pt x="1685" y="1743"/>
                </a:lnTo>
                <a:lnTo>
                  <a:pt x="1672" y="1740"/>
                </a:lnTo>
                <a:lnTo>
                  <a:pt x="1653" y="1737"/>
                </a:lnTo>
                <a:lnTo>
                  <a:pt x="1630" y="1733"/>
                </a:lnTo>
                <a:lnTo>
                  <a:pt x="1606" y="1728"/>
                </a:lnTo>
                <a:lnTo>
                  <a:pt x="1578" y="1724"/>
                </a:lnTo>
                <a:lnTo>
                  <a:pt x="1551" y="1720"/>
                </a:lnTo>
                <a:lnTo>
                  <a:pt x="1522" y="1714"/>
                </a:lnTo>
                <a:lnTo>
                  <a:pt x="1493" y="1710"/>
                </a:lnTo>
                <a:lnTo>
                  <a:pt x="1465" y="1704"/>
                </a:lnTo>
                <a:lnTo>
                  <a:pt x="1441" y="1700"/>
                </a:lnTo>
                <a:lnTo>
                  <a:pt x="1418" y="1695"/>
                </a:lnTo>
                <a:lnTo>
                  <a:pt x="1398" y="1691"/>
                </a:lnTo>
                <a:lnTo>
                  <a:pt x="1382" y="1687"/>
                </a:lnTo>
                <a:lnTo>
                  <a:pt x="1372" y="1684"/>
                </a:lnTo>
                <a:lnTo>
                  <a:pt x="1366" y="1685"/>
                </a:lnTo>
                <a:lnTo>
                  <a:pt x="1360" y="1688"/>
                </a:lnTo>
                <a:lnTo>
                  <a:pt x="1354" y="1690"/>
                </a:lnTo>
                <a:lnTo>
                  <a:pt x="1348" y="1692"/>
                </a:lnTo>
                <a:lnTo>
                  <a:pt x="1330" y="1700"/>
                </a:lnTo>
                <a:lnTo>
                  <a:pt x="1311" y="1707"/>
                </a:lnTo>
                <a:lnTo>
                  <a:pt x="1292" y="1715"/>
                </a:lnTo>
                <a:lnTo>
                  <a:pt x="1272" y="1723"/>
                </a:lnTo>
                <a:lnTo>
                  <a:pt x="1250" y="1731"/>
                </a:lnTo>
                <a:lnTo>
                  <a:pt x="1230" y="1740"/>
                </a:lnTo>
                <a:lnTo>
                  <a:pt x="1208" y="1749"/>
                </a:lnTo>
                <a:lnTo>
                  <a:pt x="1187" y="1759"/>
                </a:lnTo>
                <a:lnTo>
                  <a:pt x="1167" y="1767"/>
                </a:lnTo>
                <a:lnTo>
                  <a:pt x="1145" y="1776"/>
                </a:lnTo>
                <a:lnTo>
                  <a:pt x="1123" y="1786"/>
                </a:lnTo>
                <a:lnTo>
                  <a:pt x="1100" y="1796"/>
                </a:lnTo>
                <a:lnTo>
                  <a:pt x="1078" y="1805"/>
                </a:lnTo>
                <a:lnTo>
                  <a:pt x="1057" y="1815"/>
                </a:lnTo>
                <a:lnTo>
                  <a:pt x="1037" y="1823"/>
                </a:lnTo>
                <a:lnTo>
                  <a:pt x="1015" y="1833"/>
                </a:lnTo>
                <a:lnTo>
                  <a:pt x="1302" y="2066"/>
                </a:lnTo>
                <a:lnTo>
                  <a:pt x="975" y="1852"/>
                </a:lnTo>
                <a:lnTo>
                  <a:pt x="959" y="1859"/>
                </a:lnTo>
                <a:lnTo>
                  <a:pt x="943" y="1866"/>
                </a:lnTo>
                <a:lnTo>
                  <a:pt x="928" y="1874"/>
                </a:lnTo>
                <a:lnTo>
                  <a:pt x="914" y="1881"/>
                </a:lnTo>
                <a:lnTo>
                  <a:pt x="899" y="1888"/>
                </a:lnTo>
                <a:lnTo>
                  <a:pt x="886" y="1895"/>
                </a:lnTo>
                <a:lnTo>
                  <a:pt x="873" y="1901"/>
                </a:lnTo>
                <a:lnTo>
                  <a:pt x="862" y="1908"/>
                </a:lnTo>
                <a:lnTo>
                  <a:pt x="860" y="1909"/>
                </a:lnTo>
                <a:lnTo>
                  <a:pt x="859" y="1912"/>
                </a:lnTo>
                <a:lnTo>
                  <a:pt x="858" y="1914"/>
                </a:lnTo>
                <a:lnTo>
                  <a:pt x="856" y="1917"/>
                </a:lnTo>
                <a:lnTo>
                  <a:pt x="863" y="1935"/>
                </a:lnTo>
                <a:lnTo>
                  <a:pt x="872" y="1955"/>
                </a:lnTo>
                <a:lnTo>
                  <a:pt x="882" y="1976"/>
                </a:lnTo>
                <a:lnTo>
                  <a:pt x="894" y="1996"/>
                </a:lnTo>
                <a:lnTo>
                  <a:pt x="908" y="2013"/>
                </a:lnTo>
                <a:lnTo>
                  <a:pt x="923" y="2030"/>
                </a:lnTo>
                <a:lnTo>
                  <a:pt x="938" y="2043"/>
                </a:lnTo>
                <a:lnTo>
                  <a:pt x="957" y="2053"/>
                </a:lnTo>
                <a:lnTo>
                  <a:pt x="983" y="2062"/>
                </a:lnTo>
                <a:lnTo>
                  <a:pt x="1003" y="2067"/>
                </a:lnTo>
                <a:lnTo>
                  <a:pt x="1021" y="2069"/>
                </a:lnTo>
                <a:lnTo>
                  <a:pt x="1034" y="2067"/>
                </a:lnTo>
                <a:lnTo>
                  <a:pt x="1044" y="2066"/>
                </a:lnTo>
                <a:lnTo>
                  <a:pt x="1054" y="2063"/>
                </a:lnTo>
                <a:lnTo>
                  <a:pt x="1063" y="2062"/>
                </a:lnTo>
                <a:lnTo>
                  <a:pt x="1074" y="2062"/>
                </a:lnTo>
                <a:lnTo>
                  <a:pt x="1090" y="2067"/>
                </a:lnTo>
                <a:lnTo>
                  <a:pt x="1112" y="2078"/>
                </a:lnTo>
                <a:lnTo>
                  <a:pt x="1138" y="2092"/>
                </a:lnTo>
                <a:lnTo>
                  <a:pt x="1165" y="2109"/>
                </a:lnTo>
                <a:lnTo>
                  <a:pt x="1190" y="2125"/>
                </a:lnTo>
                <a:lnTo>
                  <a:pt x="1211" y="2139"/>
                </a:lnTo>
                <a:lnTo>
                  <a:pt x="1226" y="2148"/>
                </a:lnTo>
                <a:lnTo>
                  <a:pt x="1232" y="2152"/>
                </a:lnTo>
                <a:lnTo>
                  <a:pt x="1232" y="2151"/>
                </a:lnTo>
                <a:lnTo>
                  <a:pt x="1234" y="2148"/>
                </a:lnTo>
                <a:lnTo>
                  <a:pt x="1237" y="2142"/>
                </a:lnTo>
                <a:lnTo>
                  <a:pt x="1243" y="2136"/>
                </a:lnTo>
                <a:lnTo>
                  <a:pt x="1250" y="2132"/>
                </a:lnTo>
                <a:lnTo>
                  <a:pt x="1259" y="2129"/>
                </a:lnTo>
                <a:lnTo>
                  <a:pt x="1271" y="2128"/>
                </a:lnTo>
                <a:lnTo>
                  <a:pt x="1284" y="2129"/>
                </a:lnTo>
                <a:lnTo>
                  <a:pt x="1299" y="2134"/>
                </a:lnTo>
                <a:lnTo>
                  <a:pt x="1317" y="2142"/>
                </a:lnTo>
                <a:lnTo>
                  <a:pt x="1335" y="2152"/>
                </a:lnTo>
                <a:lnTo>
                  <a:pt x="1354" y="2162"/>
                </a:lnTo>
                <a:lnTo>
                  <a:pt x="1372" y="2172"/>
                </a:lnTo>
                <a:lnTo>
                  <a:pt x="1385" y="2180"/>
                </a:lnTo>
                <a:lnTo>
                  <a:pt x="1395" y="2185"/>
                </a:lnTo>
                <a:lnTo>
                  <a:pt x="1398" y="2188"/>
                </a:lnTo>
                <a:lnTo>
                  <a:pt x="1395" y="2181"/>
                </a:lnTo>
                <a:lnTo>
                  <a:pt x="1389" y="2161"/>
                </a:lnTo>
                <a:lnTo>
                  <a:pt x="1380" y="2132"/>
                </a:lnTo>
                <a:lnTo>
                  <a:pt x="1372" y="2098"/>
                </a:lnTo>
                <a:lnTo>
                  <a:pt x="1364" y="2060"/>
                </a:lnTo>
                <a:lnTo>
                  <a:pt x="1359" y="2026"/>
                </a:lnTo>
                <a:lnTo>
                  <a:pt x="1357" y="1994"/>
                </a:lnTo>
                <a:lnTo>
                  <a:pt x="1363" y="1971"/>
                </a:lnTo>
                <a:lnTo>
                  <a:pt x="1376" y="1953"/>
                </a:lnTo>
                <a:lnTo>
                  <a:pt x="1395" y="1935"/>
                </a:lnTo>
                <a:lnTo>
                  <a:pt x="1419" y="1917"/>
                </a:lnTo>
                <a:lnTo>
                  <a:pt x="1450" y="1899"/>
                </a:lnTo>
                <a:lnTo>
                  <a:pt x="1483" y="1882"/>
                </a:lnTo>
                <a:lnTo>
                  <a:pt x="1517" y="1866"/>
                </a:lnTo>
                <a:lnTo>
                  <a:pt x="1555" y="1852"/>
                </a:lnTo>
                <a:lnTo>
                  <a:pt x="1593" y="1840"/>
                </a:lnTo>
                <a:lnTo>
                  <a:pt x="1611" y="1836"/>
                </a:lnTo>
                <a:lnTo>
                  <a:pt x="1633" y="1833"/>
                </a:lnTo>
                <a:lnTo>
                  <a:pt x="1655" y="1830"/>
                </a:lnTo>
                <a:lnTo>
                  <a:pt x="1676" y="1829"/>
                </a:lnTo>
                <a:lnTo>
                  <a:pt x="1698" y="1828"/>
                </a:lnTo>
                <a:lnTo>
                  <a:pt x="1720" y="1828"/>
                </a:lnTo>
                <a:lnTo>
                  <a:pt x="1741" y="1829"/>
                </a:lnTo>
                <a:lnTo>
                  <a:pt x="1761" y="1829"/>
                </a:lnTo>
                <a:lnTo>
                  <a:pt x="1782" y="1830"/>
                </a:lnTo>
                <a:lnTo>
                  <a:pt x="1799" y="1832"/>
                </a:lnTo>
                <a:lnTo>
                  <a:pt x="1815" y="1833"/>
                </a:lnTo>
                <a:lnTo>
                  <a:pt x="1829" y="1835"/>
                </a:lnTo>
                <a:lnTo>
                  <a:pt x="1841" y="1836"/>
                </a:lnTo>
                <a:lnTo>
                  <a:pt x="1850" y="1838"/>
                </a:lnTo>
                <a:lnTo>
                  <a:pt x="1855" y="1839"/>
                </a:lnTo>
                <a:lnTo>
                  <a:pt x="1857" y="1839"/>
                </a:lnTo>
                <a:lnTo>
                  <a:pt x="1852" y="1833"/>
                </a:lnTo>
                <a:lnTo>
                  <a:pt x="1839" y="1817"/>
                </a:lnTo>
                <a:lnTo>
                  <a:pt x="1822" y="1795"/>
                </a:lnTo>
                <a:lnTo>
                  <a:pt x="1802" y="1766"/>
                </a:lnTo>
                <a:lnTo>
                  <a:pt x="1782" y="1737"/>
                </a:lnTo>
                <a:lnTo>
                  <a:pt x="1764" y="1707"/>
                </a:lnTo>
                <a:lnTo>
                  <a:pt x="1753" y="1681"/>
                </a:lnTo>
                <a:lnTo>
                  <a:pt x="1747" y="1659"/>
                </a:lnTo>
                <a:lnTo>
                  <a:pt x="1753" y="1642"/>
                </a:lnTo>
                <a:lnTo>
                  <a:pt x="1770" y="1622"/>
                </a:lnTo>
                <a:lnTo>
                  <a:pt x="1796" y="1599"/>
                </a:lnTo>
                <a:lnTo>
                  <a:pt x="1826" y="1578"/>
                </a:lnTo>
                <a:lnTo>
                  <a:pt x="1858" y="1553"/>
                </a:lnTo>
                <a:lnTo>
                  <a:pt x="1887" y="1530"/>
                </a:lnTo>
                <a:lnTo>
                  <a:pt x="1912" y="1509"/>
                </a:lnTo>
                <a:lnTo>
                  <a:pt x="1927" y="1487"/>
                </a:lnTo>
                <a:lnTo>
                  <a:pt x="1943" y="1464"/>
                </a:lnTo>
                <a:lnTo>
                  <a:pt x="1968" y="1434"/>
                </a:lnTo>
                <a:lnTo>
                  <a:pt x="1997" y="1402"/>
                </a:lnTo>
                <a:lnTo>
                  <a:pt x="2027" y="1371"/>
                </a:lnTo>
                <a:lnTo>
                  <a:pt x="2056" y="1340"/>
                </a:lnTo>
                <a:lnTo>
                  <a:pt x="2082" y="1316"/>
                </a:lnTo>
                <a:lnTo>
                  <a:pt x="2099" y="1299"/>
                </a:lnTo>
                <a:lnTo>
                  <a:pt x="2105" y="1293"/>
                </a:lnTo>
                <a:lnTo>
                  <a:pt x="2102" y="1293"/>
                </a:lnTo>
                <a:lnTo>
                  <a:pt x="2092" y="1295"/>
                </a:lnTo>
                <a:lnTo>
                  <a:pt x="2078" y="1296"/>
                </a:lnTo>
                <a:lnTo>
                  <a:pt x="2059" y="1299"/>
                </a:lnTo>
                <a:lnTo>
                  <a:pt x="2036" y="1302"/>
                </a:lnTo>
                <a:lnTo>
                  <a:pt x="2011" y="1305"/>
                </a:lnTo>
                <a:lnTo>
                  <a:pt x="1984" y="1307"/>
                </a:lnTo>
                <a:lnTo>
                  <a:pt x="1955" y="1310"/>
                </a:lnTo>
                <a:lnTo>
                  <a:pt x="1926" y="1313"/>
                </a:lnTo>
                <a:lnTo>
                  <a:pt x="1897" y="1316"/>
                </a:lnTo>
                <a:lnTo>
                  <a:pt x="1870" y="1318"/>
                </a:lnTo>
                <a:lnTo>
                  <a:pt x="1845" y="1319"/>
                </a:lnTo>
                <a:lnTo>
                  <a:pt x="1822" y="1320"/>
                </a:lnTo>
                <a:lnTo>
                  <a:pt x="1803" y="1319"/>
                </a:lnTo>
                <a:lnTo>
                  <a:pt x="1789" y="1319"/>
                </a:lnTo>
                <a:lnTo>
                  <a:pt x="1780" y="1316"/>
                </a:lnTo>
                <a:lnTo>
                  <a:pt x="1767" y="1309"/>
                </a:lnTo>
                <a:lnTo>
                  <a:pt x="1754" y="1300"/>
                </a:lnTo>
                <a:lnTo>
                  <a:pt x="1741" y="1292"/>
                </a:lnTo>
                <a:lnTo>
                  <a:pt x="1730" y="1283"/>
                </a:lnTo>
                <a:lnTo>
                  <a:pt x="1720" y="1276"/>
                </a:lnTo>
                <a:lnTo>
                  <a:pt x="1712" y="1270"/>
                </a:lnTo>
                <a:lnTo>
                  <a:pt x="1707" y="1266"/>
                </a:lnTo>
                <a:lnTo>
                  <a:pt x="1705" y="1264"/>
                </a:lnTo>
                <a:lnTo>
                  <a:pt x="1699" y="1267"/>
                </a:lnTo>
                <a:lnTo>
                  <a:pt x="1685" y="1274"/>
                </a:lnTo>
                <a:lnTo>
                  <a:pt x="1662" y="1283"/>
                </a:lnTo>
                <a:lnTo>
                  <a:pt x="1634" y="1292"/>
                </a:lnTo>
                <a:lnTo>
                  <a:pt x="1603" y="1297"/>
                </a:lnTo>
                <a:lnTo>
                  <a:pt x="1572" y="1300"/>
                </a:lnTo>
                <a:lnTo>
                  <a:pt x="1542" y="1297"/>
                </a:lnTo>
                <a:lnTo>
                  <a:pt x="1516" y="1286"/>
                </a:lnTo>
                <a:lnTo>
                  <a:pt x="1491" y="1267"/>
                </a:lnTo>
                <a:lnTo>
                  <a:pt x="1473" y="1250"/>
                </a:lnTo>
                <a:lnTo>
                  <a:pt x="1457" y="1231"/>
                </a:lnTo>
                <a:lnTo>
                  <a:pt x="1445" y="1214"/>
                </a:lnTo>
                <a:lnTo>
                  <a:pt x="1437" y="1197"/>
                </a:lnTo>
                <a:lnTo>
                  <a:pt x="1432" y="1180"/>
                </a:lnTo>
                <a:lnTo>
                  <a:pt x="1428" y="1162"/>
                </a:lnTo>
                <a:lnTo>
                  <a:pt x="1426" y="1145"/>
                </a:lnTo>
                <a:lnTo>
                  <a:pt x="1426" y="1119"/>
                </a:lnTo>
                <a:lnTo>
                  <a:pt x="1431" y="1086"/>
                </a:lnTo>
                <a:lnTo>
                  <a:pt x="1435" y="1050"/>
                </a:lnTo>
                <a:lnTo>
                  <a:pt x="1442" y="1010"/>
                </a:lnTo>
                <a:lnTo>
                  <a:pt x="1450" y="973"/>
                </a:lnTo>
                <a:lnTo>
                  <a:pt x="1457" y="940"/>
                </a:lnTo>
                <a:lnTo>
                  <a:pt x="1463" y="912"/>
                </a:lnTo>
                <a:lnTo>
                  <a:pt x="1468" y="894"/>
                </a:lnTo>
                <a:lnTo>
                  <a:pt x="1480" y="865"/>
                </a:lnTo>
                <a:lnTo>
                  <a:pt x="1494" y="832"/>
                </a:lnTo>
                <a:lnTo>
                  <a:pt x="1513" y="796"/>
                </a:lnTo>
                <a:lnTo>
                  <a:pt x="1532" y="761"/>
                </a:lnTo>
                <a:lnTo>
                  <a:pt x="1548" y="731"/>
                </a:lnTo>
                <a:lnTo>
                  <a:pt x="1564" y="705"/>
                </a:lnTo>
                <a:lnTo>
                  <a:pt x="1572" y="688"/>
                </a:lnTo>
                <a:lnTo>
                  <a:pt x="1577" y="682"/>
                </a:lnTo>
                <a:lnTo>
                  <a:pt x="1571" y="685"/>
                </a:lnTo>
                <a:lnTo>
                  <a:pt x="1558" y="691"/>
                </a:lnTo>
                <a:lnTo>
                  <a:pt x="1538" y="698"/>
                </a:lnTo>
                <a:lnTo>
                  <a:pt x="1515" y="705"/>
                </a:lnTo>
                <a:lnTo>
                  <a:pt x="1489" y="708"/>
                </a:lnTo>
                <a:lnTo>
                  <a:pt x="1464" y="707"/>
                </a:lnTo>
                <a:lnTo>
                  <a:pt x="1441" y="698"/>
                </a:lnTo>
                <a:lnTo>
                  <a:pt x="1425" y="681"/>
                </a:lnTo>
                <a:lnTo>
                  <a:pt x="1413" y="658"/>
                </a:lnTo>
                <a:lnTo>
                  <a:pt x="1405" y="635"/>
                </a:lnTo>
                <a:lnTo>
                  <a:pt x="1399" y="612"/>
                </a:lnTo>
                <a:lnTo>
                  <a:pt x="1395" y="591"/>
                </a:lnTo>
                <a:lnTo>
                  <a:pt x="1390" y="569"/>
                </a:lnTo>
                <a:lnTo>
                  <a:pt x="1386" y="547"/>
                </a:lnTo>
                <a:lnTo>
                  <a:pt x="1382" y="527"/>
                </a:lnTo>
                <a:lnTo>
                  <a:pt x="1374" y="507"/>
                </a:lnTo>
                <a:lnTo>
                  <a:pt x="1367" y="444"/>
                </a:lnTo>
                <a:lnTo>
                  <a:pt x="1370" y="352"/>
                </a:lnTo>
                <a:lnTo>
                  <a:pt x="1376" y="270"/>
                </a:lnTo>
                <a:lnTo>
                  <a:pt x="1380" y="234"/>
                </a:lnTo>
                <a:lnTo>
                  <a:pt x="1376" y="243"/>
                </a:lnTo>
                <a:lnTo>
                  <a:pt x="1366" y="264"/>
                </a:lnTo>
                <a:lnTo>
                  <a:pt x="1351" y="296"/>
                </a:lnTo>
                <a:lnTo>
                  <a:pt x="1331" y="335"/>
                </a:lnTo>
                <a:lnTo>
                  <a:pt x="1310" y="376"/>
                </a:lnTo>
                <a:lnTo>
                  <a:pt x="1285" y="420"/>
                </a:lnTo>
                <a:lnTo>
                  <a:pt x="1260" y="457"/>
                </a:lnTo>
                <a:lnTo>
                  <a:pt x="1236" y="488"/>
                </a:lnTo>
                <a:lnTo>
                  <a:pt x="1214" y="514"/>
                </a:lnTo>
                <a:lnTo>
                  <a:pt x="1194" y="537"/>
                </a:lnTo>
                <a:lnTo>
                  <a:pt x="1177" y="557"/>
                </a:lnTo>
                <a:lnTo>
                  <a:pt x="1162" y="576"/>
                </a:lnTo>
                <a:lnTo>
                  <a:pt x="1148" y="589"/>
                </a:lnTo>
                <a:lnTo>
                  <a:pt x="1135" y="599"/>
                </a:lnTo>
                <a:lnTo>
                  <a:pt x="1123" y="605"/>
                </a:lnTo>
                <a:lnTo>
                  <a:pt x="1113" y="603"/>
                </a:lnTo>
                <a:lnTo>
                  <a:pt x="1102" y="595"/>
                </a:lnTo>
                <a:lnTo>
                  <a:pt x="1086" y="578"/>
                </a:lnTo>
                <a:lnTo>
                  <a:pt x="1067" y="556"/>
                </a:lnTo>
                <a:lnTo>
                  <a:pt x="1050" y="532"/>
                </a:lnTo>
                <a:lnTo>
                  <a:pt x="1032" y="509"/>
                </a:lnTo>
                <a:lnTo>
                  <a:pt x="1018" y="488"/>
                </a:lnTo>
                <a:lnTo>
                  <a:pt x="1008" y="476"/>
                </a:lnTo>
                <a:lnTo>
                  <a:pt x="1005" y="470"/>
                </a:lnTo>
                <a:lnTo>
                  <a:pt x="1003" y="477"/>
                </a:lnTo>
                <a:lnTo>
                  <a:pt x="998" y="496"/>
                </a:lnTo>
                <a:lnTo>
                  <a:pt x="990" y="522"/>
                </a:lnTo>
                <a:lnTo>
                  <a:pt x="980" y="553"/>
                </a:lnTo>
                <a:lnTo>
                  <a:pt x="970" y="588"/>
                </a:lnTo>
                <a:lnTo>
                  <a:pt x="959" y="619"/>
                </a:lnTo>
                <a:lnTo>
                  <a:pt x="947" y="645"/>
                </a:lnTo>
                <a:lnTo>
                  <a:pt x="937" y="664"/>
                </a:lnTo>
                <a:lnTo>
                  <a:pt x="928" y="681"/>
                </a:lnTo>
                <a:lnTo>
                  <a:pt x="920" y="704"/>
                </a:lnTo>
                <a:lnTo>
                  <a:pt x="912" y="733"/>
                </a:lnTo>
                <a:lnTo>
                  <a:pt x="905" y="763"/>
                </a:lnTo>
                <a:lnTo>
                  <a:pt x="899" y="796"/>
                </a:lnTo>
                <a:lnTo>
                  <a:pt x="892" y="826"/>
                </a:lnTo>
                <a:lnTo>
                  <a:pt x="886" y="853"/>
                </a:lnTo>
                <a:lnTo>
                  <a:pt x="881" y="876"/>
                </a:lnTo>
                <a:lnTo>
                  <a:pt x="876" y="897"/>
                </a:lnTo>
                <a:lnTo>
                  <a:pt x="872" y="918"/>
                </a:lnTo>
                <a:lnTo>
                  <a:pt x="871" y="940"/>
                </a:lnTo>
                <a:lnTo>
                  <a:pt x="868" y="960"/>
                </a:lnTo>
                <a:lnTo>
                  <a:pt x="863" y="977"/>
                </a:lnTo>
                <a:lnTo>
                  <a:pt x="856" y="991"/>
                </a:lnTo>
                <a:lnTo>
                  <a:pt x="847" y="1000"/>
                </a:lnTo>
                <a:lnTo>
                  <a:pt x="833" y="1003"/>
                </a:lnTo>
                <a:lnTo>
                  <a:pt x="810" y="1000"/>
                </a:lnTo>
                <a:lnTo>
                  <a:pt x="787" y="996"/>
                </a:lnTo>
                <a:lnTo>
                  <a:pt x="765" y="986"/>
                </a:lnTo>
                <a:lnTo>
                  <a:pt x="742" y="974"/>
                </a:lnTo>
                <a:lnTo>
                  <a:pt x="720" y="961"/>
                </a:lnTo>
                <a:lnTo>
                  <a:pt x="699" y="945"/>
                </a:lnTo>
                <a:lnTo>
                  <a:pt x="677" y="930"/>
                </a:lnTo>
                <a:lnTo>
                  <a:pt x="657" y="911"/>
                </a:lnTo>
                <a:lnTo>
                  <a:pt x="638" y="894"/>
                </a:lnTo>
                <a:lnTo>
                  <a:pt x="621" y="876"/>
                </a:lnTo>
                <a:lnTo>
                  <a:pt x="605" y="859"/>
                </a:lnTo>
                <a:lnTo>
                  <a:pt x="590" y="842"/>
                </a:lnTo>
                <a:lnTo>
                  <a:pt x="577" y="828"/>
                </a:lnTo>
                <a:lnTo>
                  <a:pt x="566" y="813"/>
                </a:lnTo>
                <a:lnTo>
                  <a:pt x="557" y="803"/>
                </a:lnTo>
                <a:lnTo>
                  <a:pt x="550" y="795"/>
                </a:lnTo>
                <a:lnTo>
                  <a:pt x="540" y="786"/>
                </a:lnTo>
                <a:lnTo>
                  <a:pt x="531" y="787"/>
                </a:lnTo>
                <a:lnTo>
                  <a:pt x="524" y="793"/>
                </a:lnTo>
                <a:lnTo>
                  <a:pt x="517" y="803"/>
                </a:lnTo>
                <a:lnTo>
                  <a:pt x="508" y="813"/>
                </a:lnTo>
                <a:lnTo>
                  <a:pt x="498" y="822"/>
                </a:lnTo>
                <a:lnTo>
                  <a:pt x="486" y="825"/>
                </a:lnTo>
                <a:lnTo>
                  <a:pt x="471" y="819"/>
                </a:lnTo>
                <a:lnTo>
                  <a:pt x="449" y="800"/>
                </a:lnTo>
                <a:lnTo>
                  <a:pt x="419" y="770"/>
                </a:lnTo>
                <a:lnTo>
                  <a:pt x="385" y="730"/>
                </a:lnTo>
                <a:lnTo>
                  <a:pt x="352" y="687"/>
                </a:lnTo>
                <a:lnTo>
                  <a:pt x="320" y="645"/>
                </a:lnTo>
                <a:lnTo>
                  <a:pt x="293" y="611"/>
                </a:lnTo>
                <a:lnTo>
                  <a:pt x="276" y="585"/>
                </a:lnTo>
                <a:lnTo>
                  <a:pt x="268" y="576"/>
                </a:lnTo>
                <a:lnTo>
                  <a:pt x="271" y="601"/>
                </a:lnTo>
                <a:lnTo>
                  <a:pt x="279" y="658"/>
                </a:lnTo>
                <a:lnTo>
                  <a:pt x="283" y="726"/>
                </a:lnTo>
                <a:lnTo>
                  <a:pt x="277" y="779"/>
                </a:lnTo>
                <a:lnTo>
                  <a:pt x="268" y="823"/>
                </a:lnTo>
                <a:lnTo>
                  <a:pt x="267" y="869"/>
                </a:lnTo>
                <a:lnTo>
                  <a:pt x="267" y="907"/>
                </a:lnTo>
                <a:lnTo>
                  <a:pt x="268" y="921"/>
                </a:lnTo>
                <a:lnTo>
                  <a:pt x="274" y="927"/>
                </a:lnTo>
                <a:lnTo>
                  <a:pt x="289" y="941"/>
                </a:lnTo>
                <a:lnTo>
                  <a:pt x="300" y="965"/>
                </a:lnTo>
                <a:lnTo>
                  <a:pt x="300" y="997"/>
                </a:lnTo>
                <a:lnTo>
                  <a:pt x="292" y="1014"/>
                </a:lnTo>
                <a:lnTo>
                  <a:pt x="279" y="1029"/>
                </a:lnTo>
                <a:lnTo>
                  <a:pt x="261" y="1042"/>
                </a:lnTo>
                <a:lnTo>
                  <a:pt x="242" y="1053"/>
                </a:lnTo>
                <a:lnTo>
                  <a:pt x="224" y="1062"/>
                </a:lnTo>
                <a:lnTo>
                  <a:pt x="208" y="1069"/>
                </a:lnTo>
                <a:lnTo>
                  <a:pt x="196" y="1073"/>
                </a:lnTo>
                <a:lnTo>
                  <a:pt x="192" y="1075"/>
                </a:lnTo>
                <a:lnTo>
                  <a:pt x="196" y="1085"/>
                </a:lnTo>
                <a:lnTo>
                  <a:pt x="206" y="1109"/>
                </a:lnTo>
                <a:lnTo>
                  <a:pt x="222" y="1147"/>
                </a:lnTo>
                <a:lnTo>
                  <a:pt x="242" y="1190"/>
                </a:lnTo>
                <a:lnTo>
                  <a:pt x="263" y="1236"/>
                </a:lnTo>
                <a:lnTo>
                  <a:pt x="281" y="1279"/>
                </a:lnTo>
                <a:lnTo>
                  <a:pt x="299" y="1315"/>
                </a:lnTo>
                <a:lnTo>
                  <a:pt x="310" y="1338"/>
                </a:lnTo>
                <a:lnTo>
                  <a:pt x="325" y="1356"/>
                </a:lnTo>
                <a:lnTo>
                  <a:pt x="344" y="1379"/>
                </a:lnTo>
                <a:lnTo>
                  <a:pt x="367" y="1407"/>
                </a:lnTo>
                <a:lnTo>
                  <a:pt x="390" y="1437"/>
                </a:lnTo>
                <a:lnTo>
                  <a:pt x="410" y="1467"/>
                </a:lnTo>
                <a:lnTo>
                  <a:pt x="424" y="1497"/>
                </a:lnTo>
                <a:lnTo>
                  <a:pt x="430" y="1526"/>
                </a:lnTo>
                <a:lnTo>
                  <a:pt x="424" y="1550"/>
                </a:lnTo>
                <a:lnTo>
                  <a:pt x="409" y="1578"/>
                </a:lnTo>
                <a:lnTo>
                  <a:pt x="388" y="1613"/>
                </a:lnTo>
                <a:lnTo>
                  <a:pt x="364" y="1652"/>
                </a:lnTo>
                <a:lnTo>
                  <a:pt x="339" y="1692"/>
                </a:lnTo>
                <a:lnTo>
                  <a:pt x="312" y="1730"/>
                </a:lnTo>
                <a:lnTo>
                  <a:pt x="287" y="1759"/>
                </a:lnTo>
                <a:lnTo>
                  <a:pt x="266" y="1779"/>
                </a:lnTo>
                <a:lnTo>
                  <a:pt x="248" y="1783"/>
                </a:lnTo>
                <a:lnTo>
                  <a:pt x="242" y="1782"/>
                </a:lnTo>
                <a:lnTo>
                  <a:pt x="254" y="1786"/>
                </a:lnTo>
                <a:lnTo>
                  <a:pt x="276" y="1793"/>
                </a:lnTo>
                <a:lnTo>
                  <a:pt x="306" y="1802"/>
                </a:lnTo>
                <a:lnTo>
                  <a:pt x="341" y="1812"/>
                </a:lnTo>
                <a:lnTo>
                  <a:pt x="372" y="1820"/>
                </a:lnTo>
                <a:lnTo>
                  <a:pt x="401" y="1828"/>
                </a:lnTo>
                <a:lnTo>
                  <a:pt x="420" y="1832"/>
                </a:lnTo>
                <a:lnTo>
                  <a:pt x="432" y="1833"/>
                </a:lnTo>
                <a:lnTo>
                  <a:pt x="442" y="1835"/>
                </a:lnTo>
                <a:lnTo>
                  <a:pt x="450" y="1836"/>
                </a:lnTo>
                <a:lnTo>
                  <a:pt x="458" y="1838"/>
                </a:lnTo>
                <a:lnTo>
                  <a:pt x="463" y="1839"/>
                </a:lnTo>
                <a:lnTo>
                  <a:pt x="468" y="1839"/>
                </a:lnTo>
                <a:lnTo>
                  <a:pt x="469" y="1840"/>
                </a:lnTo>
                <a:lnTo>
                  <a:pt x="471" y="1840"/>
                </a:lnTo>
                <a:lnTo>
                  <a:pt x="471" y="1842"/>
                </a:lnTo>
                <a:lnTo>
                  <a:pt x="472" y="1845"/>
                </a:lnTo>
                <a:lnTo>
                  <a:pt x="475" y="1851"/>
                </a:lnTo>
                <a:lnTo>
                  <a:pt x="479" y="1859"/>
                </a:lnTo>
                <a:lnTo>
                  <a:pt x="489" y="1868"/>
                </a:lnTo>
                <a:lnTo>
                  <a:pt x="502" y="1878"/>
                </a:lnTo>
                <a:lnTo>
                  <a:pt x="521" y="1889"/>
                </a:lnTo>
                <a:lnTo>
                  <a:pt x="547" y="1901"/>
                </a:lnTo>
                <a:lnTo>
                  <a:pt x="579" y="1908"/>
                </a:lnTo>
                <a:lnTo>
                  <a:pt x="612" y="1909"/>
                </a:lnTo>
                <a:lnTo>
                  <a:pt x="647" y="1905"/>
                </a:lnTo>
                <a:lnTo>
                  <a:pt x="680" y="1898"/>
                </a:lnTo>
                <a:lnTo>
                  <a:pt x="709" y="1889"/>
                </a:lnTo>
                <a:lnTo>
                  <a:pt x="732" y="1881"/>
                </a:lnTo>
                <a:lnTo>
                  <a:pt x="748" y="1875"/>
                </a:lnTo>
                <a:lnTo>
                  <a:pt x="754" y="1872"/>
                </a:lnTo>
                <a:lnTo>
                  <a:pt x="752" y="1874"/>
                </a:lnTo>
                <a:lnTo>
                  <a:pt x="746" y="1879"/>
                </a:lnTo>
                <a:lnTo>
                  <a:pt x="738" y="1886"/>
                </a:lnTo>
                <a:lnTo>
                  <a:pt x="726" y="1897"/>
                </a:lnTo>
                <a:lnTo>
                  <a:pt x="713" y="1909"/>
                </a:lnTo>
                <a:lnTo>
                  <a:pt x="696" y="1922"/>
                </a:lnTo>
                <a:lnTo>
                  <a:pt x="679" y="1935"/>
                </a:lnTo>
                <a:lnTo>
                  <a:pt x="660" y="1950"/>
                </a:lnTo>
                <a:lnTo>
                  <a:pt x="640" y="1963"/>
                </a:lnTo>
                <a:lnTo>
                  <a:pt x="618" y="1976"/>
                </a:lnTo>
                <a:lnTo>
                  <a:pt x="596" y="1986"/>
                </a:lnTo>
                <a:lnTo>
                  <a:pt x="575" y="1994"/>
                </a:lnTo>
                <a:lnTo>
                  <a:pt x="553" y="2001"/>
                </a:lnTo>
                <a:lnTo>
                  <a:pt x="533" y="2004"/>
                </a:lnTo>
                <a:lnTo>
                  <a:pt x="512" y="2003"/>
                </a:lnTo>
                <a:lnTo>
                  <a:pt x="494" y="1999"/>
                </a:lnTo>
                <a:lnTo>
                  <a:pt x="462" y="1984"/>
                </a:lnTo>
                <a:lnTo>
                  <a:pt x="434" y="1971"/>
                </a:lnTo>
                <a:lnTo>
                  <a:pt x="413" y="1960"/>
                </a:lnTo>
                <a:lnTo>
                  <a:pt x="397" y="1948"/>
                </a:lnTo>
                <a:lnTo>
                  <a:pt x="384" y="1940"/>
                </a:lnTo>
                <a:lnTo>
                  <a:pt x="375" y="1934"/>
                </a:lnTo>
                <a:lnTo>
                  <a:pt x="371" y="1930"/>
                </a:lnTo>
                <a:lnTo>
                  <a:pt x="370" y="1928"/>
                </a:lnTo>
                <a:lnTo>
                  <a:pt x="368" y="1928"/>
                </a:lnTo>
                <a:lnTo>
                  <a:pt x="365" y="1927"/>
                </a:lnTo>
                <a:lnTo>
                  <a:pt x="361" y="1927"/>
                </a:lnTo>
                <a:lnTo>
                  <a:pt x="354" y="1925"/>
                </a:lnTo>
                <a:lnTo>
                  <a:pt x="345" y="1924"/>
                </a:lnTo>
                <a:lnTo>
                  <a:pt x="335" y="1921"/>
                </a:lnTo>
                <a:lnTo>
                  <a:pt x="322" y="1920"/>
                </a:lnTo>
                <a:lnTo>
                  <a:pt x="309" y="1918"/>
                </a:lnTo>
                <a:lnTo>
                  <a:pt x="299" y="1915"/>
                </a:lnTo>
                <a:lnTo>
                  <a:pt x="283" y="1909"/>
                </a:lnTo>
                <a:lnTo>
                  <a:pt x="263" y="1902"/>
                </a:lnTo>
                <a:lnTo>
                  <a:pt x="240" y="1892"/>
                </a:lnTo>
                <a:lnTo>
                  <a:pt x="212" y="1879"/>
                </a:lnTo>
                <a:lnTo>
                  <a:pt x="183" y="1866"/>
                </a:lnTo>
                <a:lnTo>
                  <a:pt x="154" y="1853"/>
                </a:lnTo>
                <a:lnTo>
                  <a:pt x="125" y="1839"/>
                </a:lnTo>
                <a:lnTo>
                  <a:pt x="97" y="1825"/>
                </a:lnTo>
                <a:lnTo>
                  <a:pt x="71" y="1812"/>
                </a:lnTo>
                <a:lnTo>
                  <a:pt x="48" y="1800"/>
                </a:lnTo>
                <a:lnTo>
                  <a:pt x="27" y="1789"/>
                </a:lnTo>
                <a:lnTo>
                  <a:pt x="11" y="1780"/>
                </a:lnTo>
                <a:lnTo>
                  <a:pt x="3" y="1774"/>
                </a:lnTo>
                <a:lnTo>
                  <a:pt x="0" y="1772"/>
                </a:lnTo>
                <a:lnTo>
                  <a:pt x="4" y="1772"/>
                </a:lnTo>
                <a:lnTo>
                  <a:pt x="14" y="1772"/>
                </a:lnTo>
                <a:lnTo>
                  <a:pt x="29" y="1770"/>
                </a:lnTo>
                <a:lnTo>
                  <a:pt x="46" y="1764"/>
                </a:lnTo>
                <a:lnTo>
                  <a:pt x="66" y="1756"/>
                </a:lnTo>
                <a:lnTo>
                  <a:pt x="88" y="1746"/>
                </a:lnTo>
                <a:lnTo>
                  <a:pt x="112" y="1734"/>
                </a:lnTo>
                <a:lnTo>
                  <a:pt x="137" y="1720"/>
                </a:lnTo>
                <a:lnTo>
                  <a:pt x="162" y="1705"/>
                </a:lnTo>
                <a:lnTo>
                  <a:pt x="186" y="1690"/>
                </a:lnTo>
                <a:lnTo>
                  <a:pt x="211" y="1674"/>
                </a:lnTo>
                <a:lnTo>
                  <a:pt x="234" y="1657"/>
                </a:lnTo>
                <a:lnTo>
                  <a:pt x="255" y="1639"/>
                </a:lnTo>
                <a:lnTo>
                  <a:pt x="274" y="1622"/>
                </a:lnTo>
                <a:lnTo>
                  <a:pt x="290" y="1606"/>
                </a:lnTo>
                <a:lnTo>
                  <a:pt x="303" y="1590"/>
                </a:lnTo>
                <a:lnTo>
                  <a:pt x="313" y="1576"/>
                </a:lnTo>
                <a:lnTo>
                  <a:pt x="320" y="1546"/>
                </a:lnTo>
                <a:lnTo>
                  <a:pt x="313" y="1513"/>
                </a:lnTo>
                <a:lnTo>
                  <a:pt x="296" y="1477"/>
                </a:lnTo>
                <a:lnTo>
                  <a:pt x="271" y="1440"/>
                </a:lnTo>
                <a:lnTo>
                  <a:pt x="244" y="1404"/>
                </a:lnTo>
                <a:lnTo>
                  <a:pt x="216" y="1372"/>
                </a:lnTo>
                <a:lnTo>
                  <a:pt x="192" y="1343"/>
                </a:lnTo>
                <a:lnTo>
                  <a:pt x="176" y="1320"/>
                </a:lnTo>
                <a:lnTo>
                  <a:pt x="160" y="1290"/>
                </a:lnTo>
                <a:lnTo>
                  <a:pt x="137" y="1244"/>
                </a:lnTo>
                <a:lnTo>
                  <a:pt x="111" y="1190"/>
                </a:lnTo>
                <a:lnTo>
                  <a:pt x="82" y="1129"/>
                </a:lnTo>
                <a:lnTo>
                  <a:pt x="56" y="1072"/>
                </a:lnTo>
                <a:lnTo>
                  <a:pt x="33" y="1023"/>
                </a:lnTo>
                <a:lnTo>
                  <a:pt x="17" y="990"/>
                </a:lnTo>
                <a:lnTo>
                  <a:pt x="11" y="977"/>
                </a:lnTo>
                <a:lnTo>
                  <a:pt x="17" y="977"/>
                </a:lnTo>
                <a:lnTo>
                  <a:pt x="33" y="974"/>
                </a:lnTo>
                <a:lnTo>
                  <a:pt x="56" y="970"/>
                </a:lnTo>
                <a:lnTo>
                  <a:pt x="82" y="964"/>
                </a:lnTo>
                <a:lnTo>
                  <a:pt x="110" y="955"/>
                </a:lnTo>
                <a:lnTo>
                  <a:pt x="134" y="944"/>
                </a:lnTo>
                <a:lnTo>
                  <a:pt x="153" y="928"/>
                </a:lnTo>
                <a:lnTo>
                  <a:pt x="163" y="909"/>
                </a:lnTo>
                <a:lnTo>
                  <a:pt x="164" y="872"/>
                </a:lnTo>
                <a:lnTo>
                  <a:pt x="153" y="842"/>
                </a:lnTo>
                <a:lnTo>
                  <a:pt x="140" y="823"/>
                </a:lnTo>
                <a:lnTo>
                  <a:pt x="134" y="816"/>
                </a:lnTo>
                <a:lnTo>
                  <a:pt x="136" y="812"/>
                </a:lnTo>
                <a:lnTo>
                  <a:pt x="138" y="800"/>
                </a:lnTo>
                <a:lnTo>
                  <a:pt x="144" y="783"/>
                </a:lnTo>
                <a:lnTo>
                  <a:pt x="151" y="761"/>
                </a:lnTo>
                <a:lnTo>
                  <a:pt x="159" y="737"/>
                </a:lnTo>
                <a:lnTo>
                  <a:pt x="167" y="711"/>
                </a:lnTo>
                <a:lnTo>
                  <a:pt x="176" y="685"/>
                </a:lnTo>
                <a:lnTo>
                  <a:pt x="183" y="659"/>
                </a:lnTo>
                <a:lnTo>
                  <a:pt x="190" y="598"/>
                </a:lnTo>
                <a:lnTo>
                  <a:pt x="190" y="523"/>
                </a:lnTo>
                <a:lnTo>
                  <a:pt x="186" y="460"/>
                </a:lnTo>
                <a:lnTo>
                  <a:pt x="183" y="434"/>
                </a:lnTo>
                <a:lnTo>
                  <a:pt x="186" y="435"/>
                </a:lnTo>
                <a:lnTo>
                  <a:pt x="192" y="441"/>
                </a:lnTo>
                <a:lnTo>
                  <a:pt x="202" y="451"/>
                </a:lnTo>
                <a:lnTo>
                  <a:pt x="215" y="463"/>
                </a:lnTo>
                <a:lnTo>
                  <a:pt x="231" y="476"/>
                </a:lnTo>
                <a:lnTo>
                  <a:pt x="248" y="491"/>
                </a:lnTo>
                <a:lnTo>
                  <a:pt x="268" y="509"/>
                </a:lnTo>
                <a:lnTo>
                  <a:pt x="290" y="526"/>
                </a:lnTo>
                <a:lnTo>
                  <a:pt x="310" y="545"/>
                </a:lnTo>
                <a:lnTo>
                  <a:pt x="332" y="563"/>
                </a:lnTo>
                <a:lnTo>
                  <a:pt x="354" y="580"/>
                </a:lnTo>
                <a:lnTo>
                  <a:pt x="374" y="598"/>
                </a:lnTo>
                <a:lnTo>
                  <a:pt x="394" y="613"/>
                </a:lnTo>
                <a:lnTo>
                  <a:pt x="411" y="626"/>
                </a:lnTo>
                <a:lnTo>
                  <a:pt x="426" y="636"/>
                </a:lnTo>
                <a:lnTo>
                  <a:pt x="439" y="645"/>
                </a:lnTo>
                <a:close/>
              </a:path>
            </a:pathLst>
          </a:custGeom>
          <a:ln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475656" y="-19571"/>
            <a:ext cx="6994223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4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  <a:cs typeface="Mangal" pitchFamily="2"/>
              </a:rPr>
              <a:t>Основополагающий вопрос</a:t>
            </a:r>
          </a:p>
        </p:txBody>
      </p:sp>
      <p:sp>
        <p:nvSpPr>
          <p:cNvPr id="7" name="Пятно 1 6"/>
          <p:cNvSpPr/>
          <p:nvPr/>
        </p:nvSpPr>
        <p:spPr>
          <a:xfrm>
            <a:off x="2786063" y="2000250"/>
            <a:ext cx="3714750" cy="3929063"/>
          </a:xfrm>
          <a:prstGeom prst="irregularSeal1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Constantia" pitchFamily="18" charset="0"/>
              </a:rPr>
              <a:t>Понятен ли нам                Пушкин?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Штриховая стрелка вправо 3"/>
          <p:cNvSpPr/>
          <p:nvPr/>
        </p:nvSpPr>
        <p:spPr>
          <a:xfrm>
            <a:off x="1619250" y="923925"/>
            <a:ext cx="5857875" cy="4786313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525838" y="188640"/>
            <a:ext cx="4044697" cy="923330"/>
          </a:xfrm>
          <a:prstGeom prst="rect">
            <a:avLst/>
          </a:prstGeom>
        </p:spPr>
        <p:txBody>
          <a:bodyPr spcFirstLastPara="1" wrap="none">
            <a:prstTxWarp prst="textArchUp">
              <a:avLst/>
            </a:prstTxWarp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  <a:cs typeface="Mangal" pitchFamily="2"/>
              </a:rPr>
              <a:t>Цель проекта: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14688" y="2428875"/>
            <a:ext cx="4000500" cy="206216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Arno Pro" pitchFamily="18" charset="0"/>
              </a:rPr>
              <a:t>Обобщить, расширить знания о творчестве А.С.Пушкина</a:t>
            </a:r>
            <a:endParaRPr lang="ru-RU" sz="3200" dirty="0">
              <a:solidFill>
                <a:schemeClr val="accent2">
                  <a:lumMod val="50000"/>
                </a:schemeClr>
              </a:solidFill>
              <a:latin typeface="Arno Pro" pitchFamily="18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99302" y="188640"/>
            <a:ext cx="5094664" cy="1015663"/>
          </a:xfrm>
          <a:prstGeom prst="rect">
            <a:avLst/>
          </a:prstGeom>
        </p:spPr>
        <p:txBody>
          <a:bodyPr spcFirstLastPara="1" wrap="none">
            <a:prstTxWarp prst="textArchUp">
              <a:avLst/>
            </a:prstTxWarp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6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  <a:cs typeface="Mangal" pitchFamily="2"/>
              </a:rPr>
              <a:t>Задачи проекта:</a:t>
            </a:r>
          </a:p>
        </p:txBody>
      </p:sp>
      <p:graphicFrame>
        <p:nvGraphicFramePr>
          <p:cNvPr id="10" name="Схема 9"/>
          <p:cNvGraphicFramePr/>
          <p:nvPr/>
        </p:nvGraphicFramePr>
        <p:xfrm>
          <a:off x="683568" y="1131241"/>
          <a:ext cx="7858180" cy="5715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41924" y="188640"/>
            <a:ext cx="5581977" cy="923330"/>
          </a:xfrm>
          <a:prstGeom prst="rect">
            <a:avLst/>
          </a:prstGeom>
        </p:spPr>
        <p:txBody>
          <a:bodyPr spcFirstLastPara="1" wrap="none">
            <a:prstTxWarp prst="textArchUp">
              <a:avLst/>
            </a:prstTxWarp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  <a:cs typeface="Mangal" pitchFamily="2"/>
              </a:rPr>
              <a:t>Управление и кадры</a:t>
            </a: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755650" y="981075"/>
            <a:ext cx="8001000" cy="502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1">
                <a:solidFill>
                  <a:srgbClr val="432003"/>
                </a:solidFill>
                <a:latin typeface="Constantia" pitchFamily="18" charset="0"/>
              </a:rPr>
              <a:t>Участники проекта – учащиеся 5-7 класса.</a:t>
            </a:r>
          </a:p>
          <a:p>
            <a:pPr eaLnBrk="1" hangingPunct="1">
              <a:spcBef>
                <a:spcPct val="50000"/>
              </a:spcBef>
            </a:pPr>
            <a:r>
              <a:rPr lang="ru-RU" sz="2400" b="1">
                <a:solidFill>
                  <a:srgbClr val="432003"/>
                </a:solidFill>
                <a:latin typeface="Constantia" pitchFamily="18" charset="0"/>
              </a:rPr>
              <a:t>Руководитель проекта – учитель русского языка и литературы Андрианова А.А. </a:t>
            </a:r>
          </a:p>
          <a:p>
            <a:pPr eaLnBrk="1" hangingPunct="1">
              <a:spcBef>
                <a:spcPct val="50000"/>
              </a:spcBef>
            </a:pPr>
            <a:r>
              <a:rPr lang="ru-RU" sz="2400" b="1">
                <a:solidFill>
                  <a:srgbClr val="432003"/>
                </a:solidFill>
                <a:latin typeface="Constantia" pitchFamily="18" charset="0"/>
              </a:rPr>
              <a:t>В рамках данного проекта было сформировано несколько групп ребят:</a:t>
            </a:r>
          </a:p>
          <a:p>
            <a:pPr eaLnBrk="1" hangingPunct="1">
              <a:spcBef>
                <a:spcPct val="50000"/>
              </a:spcBef>
            </a:pPr>
            <a:r>
              <a:rPr lang="ru-RU" sz="2400" b="1">
                <a:solidFill>
                  <a:srgbClr val="FAC090"/>
                </a:solidFill>
                <a:latin typeface="Constantia" pitchFamily="18" charset="0"/>
              </a:rPr>
              <a:t>1 группа </a:t>
            </a:r>
            <a:r>
              <a:rPr lang="ru-RU" sz="2400" b="1">
                <a:solidFill>
                  <a:srgbClr val="432003"/>
                </a:solidFill>
                <a:latin typeface="Constantia" pitchFamily="18" charset="0"/>
              </a:rPr>
              <a:t>–работала над созданием брошюр «Унылая пора, очей очарованье», «Здравствуй, гостья Зима!»;</a:t>
            </a:r>
          </a:p>
          <a:p>
            <a:pPr eaLnBrk="1" hangingPunct="1">
              <a:spcBef>
                <a:spcPct val="50000"/>
              </a:spcBef>
            </a:pPr>
            <a:r>
              <a:rPr lang="ru-RU" sz="2400" b="1">
                <a:solidFill>
                  <a:srgbClr val="FAC090"/>
                </a:solidFill>
                <a:latin typeface="Constantia" pitchFamily="18" charset="0"/>
              </a:rPr>
              <a:t>2 группа </a:t>
            </a:r>
            <a:r>
              <a:rPr lang="ru-RU" sz="2400" b="1">
                <a:solidFill>
                  <a:srgbClr val="432003"/>
                </a:solidFill>
                <a:latin typeface="Constantia" pitchFamily="18" charset="0"/>
              </a:rPr>
              <a:t>–оформляла газету «В гостях у Пушкина»;</a:t>
            </a:r>
          </a:p>
          <a:p>
            <a:pPr eaLnBrk="1" hangingPunct="1">
              <a:spcBef>
                <a:spcPct val="50000"/>
              </a:spcBef>
            </a:pPr>
            <a:r>
              <a:rPr lang="ru-RU" sz="2400" b="1">
                <a:solidFill>
                  <a:srgbClr val="FAC090"/>
                </a:solidFill>
                <a:latin typeface="Constantia" pitchFamily="18" charset="0"/>
              </a:rPr>
              <a:t>3 группа </a:t>
            </a:r>
            <a:r>
              <a:rPr lang="ru-RU" sz="2400" b="1">
                <a:solidFill>
                  <a:srgbClr val="432003"/>
                </a:solidFill>
                <a:latin typeface="Constantia" pitchFamily="18" charset="0"/>
              </a:rPr>
              <a:t>– подбирала материалы для выставки  рисунков «Что за прелесть эти сказки!»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61933" y="497"/>
            <a:ext cx="803457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4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  <a:cs typeface="Mangal" pitchFamily="2"/>
              </a:rPr>
              <a:t>Содержание и механизм реализации</a:t>
            </a: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692275" y="769938"/>
            <a:ext cx="6143625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Constantia" pitchFamily="18" charset="0"/>
              </a:rPr>
              <a:t>В проекте четыре этапа: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nstantia" pitchFamily="18" charset="0"/>
              </a:rPr>
              <a:t>1. Выбор проблемы.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nstantia" pitchFamily="18" charset="0"/>
              </a:rPr>
              <a:t>2. Сбор информации.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nstantia" pitchFamily="18" charset="0"/>
              </a:rPr>
              <a:t>3. Разработка плана действия.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nstantia" pitchFamily="18" charset="0"/>
              </a:rPr>
              <a:t>4. Осуществление плана действия.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798513" y="2887663"/>
            <a:ext cx="7929562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sz="2400">
                <a:solidFill>
                  <a:srgbClr val="404040"/>
                </a:solidFill>
                <a:latin typeface="Constantia" pitchFamily="18" charset="0"/>
              </a:rPr>
              <a:t>                      </a:t>
            </a:r>
            <a:r>
              <a:rPr lang="ru-RU" sz="2800" b="1" u="sng">
                <a:solidFill>
                  <a:srgbClr val="632523"/>
                </a:solidFill>
                <a:latin typeface="Constantia" pitchFamily="18" charset="0"/>
              </a:rPr>
              <a:t>План действий</a:t>
            </a:r>
            <a:r>
              <a:rPr lang="ru-RU" sz="2800" b="1">
                <a:solidFill>
                  <a:srgbClr val="632523"/>
                </a:solidFill>
                <a:latin typeface="Constantia" pitchFamily="18" charset="0"/>
              </a:rPr>
              <a:t>:</a:t>
            </a:r>
          </a:p>
          <a:p>
            <a:pPr marL="342900" indent="-342900"/>
            <a:r>
              <a:rPr lang="ru-RU" sz="2800">
                <a:solidFill>
                  <a:srgbClr val="FCD5B5"/>
                </a:solidFill>
                <a:latin typeface="Constantia" pitchFamily="18" charset="0"/>
              </a:rPr>
              <a:t>1. </a:t>
            </a:r>
            <a:r>
              <a:rPr lang="ru-RU" sz="2400">
                <a:solidFill>
                  <a:srgbClr val="FCD5B5"/>
                </a:solidFill>
                <a:latin typeface="Constantia" pitchFamily="18" charset="0"/>
              </a:rPr>
              <a:t>Урок по литературе «Жизнь и творчество А.С. Пушкина». Экскурсия в Царскосельский лицей (заочная)</a:t>
            </a:r>
          </a:p>
          <a:p>
            <a:pPr marL="342900" indent="-342900"/>
            <a:r>
              <a:rPr lang="ru-RU" sz="2400">
                <a:solidFill>
                  <a:srgbClr val="FCD5B5"/>
                </a:solidFill>
                <a:latin typeface="Constantia" pitchFamily="18" charset="0"/>
              </a:rPr>
              <a:t>2. Сбор необходимой информации .</a:t>
            </a:r>
          </a:p>
          <a:p>
            <a:pPr marL="342900" indent="-342900"/>
            <a:r>
              <a:rPr lang="ru-RU" sz="2400">
                <a:solidFill>
                  <a:srgbClr val="FCD5B5"/>
                </a:solidFill>
                <a:latin typeface="Constantia" pitchFamily="18" charset="0"/>
              </a:rPr>
              <a:t>3. Анкетирование одноклассников и родителей.</a:t>
            </a:r>
          </a:p>
          <a:p>
            <a:pPr marL="342900" indent="-342900"/>
            <a:r>
              <a:rPr lang="ru-RU" sz="2400">
                <a:solidFill>
                  <a:srgbClr val="FCD5B5"/>
                </a:solidFill>
                <a:latin typeface="Constantia" pitchFamily="18" charset="0"/>
              </a:rPr>
              <a:t>4. Просмотр спектакля «Пушкин и мы», обсуждение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ПрезентацияСВИ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СВИТОК</Template>
  <TotalTime>749</TotalTime>
  <Words>932</Words>
  <Application>Microsoft Office PowerPoint</Application>
  <PresentationFormat>Экран (4:3)</PresentationFormat>
  <Paragraphs>180</Paragraphs>
  <Slides>19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30" baseType="lpstr">
      <vt:lpstr>Arial</vt:lpstr>
      <vt:lpstr>Calibri</vt:lpstr>
      <vt:lpstr>Monotype Corsiva</vt:lpstr>
      <vt:lpstr>Constantia</vt:lpstr>
      <vt:lpstr>Wingdings</vt:lpstr>
      <vt:lpstr>Arno Pro</vt:lpstr>
      <vt:lpstr>Webdings</vt:lpstr>
      <vt:lpstr>Times New Roman</vt:lpstr>
      <vt:lpstr>Gill Sans MT</vt:lpstr>
      <vt:lpstr>Corbel</vt:lpstr>
      <vt:lpstr>ПрезентацияСВИТОК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Кабинет 407</dc:creator>
  <cp:lastModifiedBy>Кабинет 407</cp:lastModifiedBy>
  <cp:revision>87</cp:revision>
  <dcterms:modified xsi:type="dcterms:W3CDTF">2023-06-19T08:56:20Z</dcterms:modified>
</cp:coreProperties>
</file>