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Администратор\Рабочий стол\11626_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8006"/>
            <a:ext cx="13165092" cy="740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404664"/>
            <a:ext cx="46442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Book Antiqua" pitchFamily="18" charset="0"/>
              </a:rPr>
              <a:t>Мишка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Book Antiqua" pitchFamily="18" charset="0"/>
              </a:rPr>
              <a:t>талисман какого вида спорта 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Book Antiqua" pitchFamily="18" charset="0"/>
              </a:rPr>
              <a:t>на Олимпиаде 2014г.?</a:t>
            </a:r>
            <a:endParaRPr lang="ru-RU" sz="24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8973" y="2424370"/>
            <a:ext cx="32223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itchFamily="18" charset="0"/>
              </a:rPr>
              <a:t>Фигурное катание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itchFamily="18" charset="0"/>
              </a:rPr>
              <a:t>Лыжи и биатлон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itchFamily="18" charset="0"/>
              </a:rPr>
              <a:t>Сноуборд 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itchFamily="18" charset="0"/>
              </a:rPr>
              <a:t>Бобслей и сани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Book Antiqua" pitchFamily="18" charset="0"/>
              </a:rPr>
              <a:t>Хоккей</a:t>
            </a:r>
            <a:endParaRPr lang="ru-RU" sz="2400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346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Администратор\Рабочий стол\talisman2014_zaj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67545"/>
            <a:ext cx="9252520" cy="11518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0443" y="134076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 smtClean="0">
                <a:solidFill>
                  <a:prstClr val="white"/>
                </a:solidFill>
                <a:latin typeface="Book Antiqua" pitchFamily="18" charset="0"/>
              </a:rPr>
              <a:t>Белый заяц </a:t>
            </a:r>
            <a:endParaRPr lang="ru-RU" sz="2400" b="1" dirty="0">
              <a:solidFill>
                <a:prstClr val="white"/>
              </a:solidFill>
              <a:latin typeface="Book Antiqua" pitchFamily="18" charset="0"/>
            </a:endParaRPr>
          </a:p>
          <a:p>
            <a:pPr lvl="0"/>
            <a:r>
              <a:rPr lang="ru-RU" sz="2400" b="1" dirty="0">
                <a:solidFill>
                  <a:prstClr val="white"/>
                </a:solidFill>
                <a:latin typeface="Book Antiqua" pitchFamily="18" charset="0"/>
              </a:rPr>
              <a:t>талисман какого вида спорта </a:t>
            </a:r>
          </a:p>
          <a:p>
            <a:pPr lvl="0"/>
            <a:r>
              <a:rPr lang="ru-RU" sz="2400" b="1" dirty="0">
                <a:solidFill>
                  <a:prstClr val="white"/>
                </a:solidFill>
                <a:latin typeface="Book Antiqua" pitchFamily="18" charset="0"/>
              </a:rPr>
              <a:t>на Олимпиаде 2014г.?</a:t>
            </a:r>
            <a:endParaRPr lang="ru-RU" sz="2400" b="1" dirty="0">
              <a:solidFill>
                <a:prstClr val="white"/>
              </a:solidFill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9236" y="465313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prstClr val="white"/>
                </a:solidFill>
                <a:latin typeface="Book Antiqua" pitchFamily="18" charset="0"/>
              </a:rPr>
              <a:t>Фигурное катание</a:t>
            </a:r>
          </a:p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prstClr val="white"/>
                </a:solidFill>
                <a:latin typeface="Book Antiqua" pitchFamily="18" charset="0"/>
              </a:rPr>
              <a:t>Лыжи и биатлон</a:t>
            </a:r>
          </a:p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prstClr val="white"/>
                </a:solidFill>
                <a:latin typeface="Book Antiqua" pitchFamily="18" charset="0"/>
              </a:rPr>
              <a:t>Сноуборд  </a:t>
            </a:r>
          </a:p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prstClr val="white"/>
                </a:solidFill>
                <a:latin typeface="Book Antiqua" pitchFamily="18" charset="0"/>
              </a:rPr>
              <a:t>Бобслей и сани</a:t>
            </a:r>
          </a:p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prstClr val="white"/>
                </a:solidFill>
                <a:latin typeface="Book Antiqua" pitchFamily="18" charset="0"/>
              </a:rPr>
              <a:t>Хоккей</a:t>
            </a:r>
            <a:endParaRPr lang="ru-RU" sz="2400" dirty="0">
              <a:solidFill>
                <a:prstClr val="white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778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Администратор\Рабочий стол\PR2011020720163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46"/>
            <a:ext cx="9144000" cy="685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16016" y="4766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 smtClean="0">
                <a:solidFill>
                  <a:schemeClr val="bg1"/>
                </a:solidFill>
                <a:latin typeface="Book Antiqua" pitchFamily="18" charset="0"/>
              </a:rPr>
              <a:t>Леопард</a:t>
            </a:r>
            <a:endParaRPr lang="ru-RU" sz="2400" b="1" dirty="0">
              <a:solidFill>
                <a:schemeClr val="bg1"/>
              </a:solidFill>
              <a:latin typeface="Book Antiqua" pitchFamily="18" charset="0"/>
            </a:endParaRPr>
          </a:p>
          <a:p>
            <a:pPr lvl="0"/>
            <a:r>
              <a:rPr lang="ru-RU" sz="2400" b="1" dirty="0">
                <a:solidFill>
                  <a:schemeClr val="bg1"/>
                </a:solidFill>
                <a:latin typeface="Book Antiqua" pitchFamily="18" charset="0"/>
              </a:rPr>
              <a:t>талисман какого вида спорта </a:t>
            </a:r>
          </a:p>
          <a:p>
            <a:pPr lvl="0"/>
            <a:r>
              <a:rPr lang="ru-RU" sz="2400" b="1" dirty="0">
                <a:solidFill>
                  <a:schemeClr val="bg1"/>
                </a:solidFill>
                <a:latin typeface="Book Antiqua" pitchFamily="18" charset="0"/>
              </a:rPr>
              <a:t>на Олимпиаде 2014г.?</a:t>
            </a:r>
            <a:endParaRPr lang="ru-RU" sz="2400" b="1" dirty="0">
              <a:solidFill>
                <a:schemeClr val="bg1"/>
              </a:solidFill>
              <a:latin typeface="Book Antiqu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213285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schemeClr val="bg1"/>
                </a:solidFill>
                <a:latin typeface="Book Antiqua" pitchFamily="18" charset="0"/>
              </a:rPr>
              <a:t>Фигурное катание</a:t>
            </a:r>
          </a:p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schemeClr val="bg1"/>
                </a:solidFill>
                <a:latin typeface="Book Antiqua" pitchFamily="18" charset="0"/>
              </a:rPr>
              <a:t>Лыжи и биатлон</a:t>
            </a:r>
          </a:p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schemeClr val="bg1"/>
                </a:solidFill>
                <a:latin typeface="Book Antiqua" pitchFamily="18" charset="0"/>
              </a:rPr>
              <a:t>Сноуборд  </a:t>
            </a:r>
          </a:p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schemeClr val="bg1"/>
                </a:solidFill>
                <a:latin typeface="Book Antiqua" pitchFamily="18" charset="0"/>
              </a:rPr>
              <a:t>Бобслей и сани</a:t>
            </a:r>
          </a:p>
          <a:p>
            <a:pPr marL="342900" lvl="0" indent="-342900">
              <a:buFontTx/>
              <a:buAutoNum type="arabicPeriod"/>
            </a:pPr>
            <a:r>
              <a:rPr lang="ru-RU" sz="2400" dirty="0">
                <a:solidFill>
                  <a:schemeClr val="bg1"/>
                </a:solidFill>
                <a:latin typeface="Book Antiqua" pitchFamily="18" charset="0"/>
              </a:rPr>
              <a:t>Хоккей</a:t>
            </a:r>
            <a:endParaRPr lang="ru-RU" sz="2400" dirty="0">
              <a:solidFill>
                <a:schemeClr val="bg1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1455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052736"/>
            <a:ext cx="7416824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solidFill>
                  <a:srgbClr val="0070C0"/>
                </a:solidFill>
                <a:latin typeface="Times New Roman"/>
                <a:ea typeface="Calibri"/>
                <a:cs typeface="Rod" pitchFamily="49" charset="-79"/>
              </a:rPr>
              <a:t>Основатель современного олимпийского движения</a:t>
            </a: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Calibri"/>
                <a:cs typeface="Rod" pitchFamily="49" charset="-79"/>
              </a:rPr>
              <a:t>?</a:t>
            </a:r>
            <a:endParaRPr lang="ru-RU" sz="3600" b="1" dirty="0">
              <a:solidFill>
                <a:srgbClr val="0070C0"/>
              </a:solidFill>
              <a:ea typeface="Calibri"/>
              <a:cs typeface="Rod" pitchFamily="49" charset="-79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55776" y="2775803"/>
            <a:ext cx="3889398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1. </a:t>
            </a:r>
            <a:r>
              <a:rPr lang="en-US" sz="3200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William </a:t>
            </a:r>
            <a:r>
              <a:rPr lang="en-US" sz="3200" dirty="0" err="1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Shakspeare</a:t>
            </a:r>
            <a:endParaRPr lang="ru-RU" sz="3200" dirty="0" smtClean="0">
              <a:solidFill>
                <a:srgbClr val="0070C0"/>
              </a:solidFill>
              <a:latin typeface="Times New Roman"/>
              <a:ea typeface="Calibri"/>
              <a:cs typeface="Times New Roman"/>
            </a:endParaRPr>
          </a:p>
          <a:p>
            <a:r>
              <a:rPr lang="ru-RU" sz="3200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2. Пьер </a:t>
            </a:r>
            <a:r>
              <a:rPr lang="ru-RU" sz="3200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де </a:t>
            </a:r>
            <a:r>
              <a:rPr lang="ru-RU" sz="3200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Кубертен</a:t>
            </a:r>
            <a:endParaRPr lang="en-US" sz="3200" dirty="0" smtClean="0">
              <a:solidFill>
                <a:srgbClr val="0070C0"/>
              </a:solidFill>
              <a:latin typeface="Times New Roman"/>
              <a:ea typeface="Calibri"/>
              <a:cs typeface="Times New Roman"/>
            </a:endParaRPr>
          </a:p>
          <a:p>
            <a:r>
              <a:rPr lang="en-US" sz="32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3</a:t>
            </a:r>
            <a:r>
              <a:rPr lang="ru-RU" sz="3200" dirty="0" smtClean="0">
                <a:solidFill>
                  <a:srgbClr val="0070C0"/>
                </a:solidFill>
                <a:latin typeface="Times New Roman"/>
                <a:cs typeface="Times New Roman"/>
              </a:rPr>
              <a:t>. Марк Твен</a:t>
            </a:r>
            <a:endParaRPr lang="ru-RU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34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70C0"/>
                </a:solidFill>
                <a:latin typeface="Book Antiqua" pitchFamily="18" charset="0"/>
                <a:ea typeface="Calibri"/>
              </a:rPr>
              <a:t>Что символизируют </a:t>
            </a:r>
            <a:endParaRPr lang="ru-RU" sz="3600" b="1" dirty="0" smtClean="0">
              <a:solidFill>
                <a:srgbClr val="0070C0"/>
              </a:solidFill>
              <a:latin typeface="Book Antiqua" pitchFamily="18" charset="0"/>
              <a:ea typeface="Calibri"/>
            </a:endParaRP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Book Antiqua" pitchFamily="18" charset="0"/>
                <a:ea typeface="Calibri"/>
              </a:rPr>
              <a:t>пять </a:t>
            </a:r>
            <a:r>
              <a:rPr lang="ru-RU" sz="3600" b="1" dirty="0">
                <a:solidFill>
                  <a:srgbClr val="0070C0"/>
                </a:solidFill>
                <a:latin typeface="Book Antiqua" pitchFamily="18" charset="0"/>
                <a:ea typeface="Calibri"/>
              </a:rPr>
              <a:t>переплетенных колец?</a:t>
            </a:r>
            <a:endParaRPr lang="ru-RU" sz="36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846558"/>
            <a:ext cx="757450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Объединение пяти наций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Объединение пяти стран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Объединение пяти континентов</a:t>
            </a:r>
            <a:endParaRPr lang="ru-RU" sz="3600" dirty="0">
              <a:solidFill>
                <a:srgbClr val="0070C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085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22211"/>
            <a:ext cx="86693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Book Antiqua" pitchFamily="18" charset="0"/>
              </a:rPr>
              <a:t>Соотнеси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Book Antiqua" pitchFamily="18" charset="0"/>
              </a:rPr>
              <a:t>цвет Олимпийского кольца и страны</a:t>
            </a:r>
            <a:endParaRPr lang="ru-RU" sz="3600" b="1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2636912"/>
            <a:ext cx="252825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Синий 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Черный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Красный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Желтый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Зелёный </a:t>
            </a:r>
            <a:endParaRPr lang="ru-RU" sz="3600" dirty="0">
              <a:solidFill>
                <a:srgbClr val="0070C0"/>
              </a:solidFill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4" y="2647370"/>
            <a:ext cx="284404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Австралия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Азия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Америка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Африка</a:t>
            </a:r>
          </a:p>
          <a:p>
            <a:pPr marL="342900" indent="-342900">
              <a:buAutoNum type="arabicPeriod"/>
            </a:pPr>
            <a:r>
              <a:rPr lang="ru-RU" sz="3600" dirty="0" smtClean="0">
                <a:solidFill>
                  <a:srgbClr val="0070C0"/>
                </a:solidFill>
                <a:latin typeface="Book Antiqua" pitchFamily="18" charset="0"/>
              </a:rPr>
              <a:t>Европа</a:t>
            </a:r>
            <a:endParaRPr lang="ru-RU" sz="3600" dirty="0">
              <a:solidFill>
                <a:srgbClr val="0070C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19010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107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5 кабинет</cp:lastModifiedBy>
  <cp:revision>8</cp:revision>
  <dcterms:modified xsi:type="dcterms:W3CDTF">2013-05-21T05:33:53Z</dcterms:modified>
</cp:coreProperties>
</file>