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FC8FC-5FC7-4243-B46D-8FD75F8B79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C86A-5243-4D26-B7CB-C589D23B2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93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FC8FC-5FC7-4243-B46D-8FD75F8B79F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FC86A-5243-4D26-B7CB-C589D23B2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69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Использование дополнительных технологий </a:t>
            </a:r>
            <a:r>
              <a:rPr lang="en-US" smtClean="0">
                <a:solidFill>
                  <a:schemeClr val="tx1"/>
                </a:solidFill>
              </a:rPr>
              <a:t/>
            </a:r>
            <a:br>
              <a:rPr lang="en-US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в программе </a:t>
            </a:r>
            <a:r>
              <a:rPr lang="en-US" smtClean="0">
                <a:solidFill>
                  <a:schemeClr val="tx1"/>
                </a:solidFill>
              </a:rPr>
              <a:t/>
            </a:r>
            <a:br>
              <a:rPr lang="en-US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Zoom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589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439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218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41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26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97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6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84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05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54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8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60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136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Широкоэкранный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Использование дополнительных технологий  в программе  Zoom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дополнительных технологий  в программе  Zoom</dc:title>
  <dc:creator>Глеб Мещеряков</dc:creator>
  <cp:lastModifiedBy>Глеб Мещеряков</cp:lastModifiedBy>
  <cp:revision>1</cp:revision>
  <dcterms:created xsi:type="dcterms:W3CDTF">2023-06-19T12:38:00Z</dcterms:created>
  <dcterms:modified xsi:type="dcterms:W3CDTF">2023-06-19T12:38:00Z</dcterms:modified>
</cp:coreProperties>
</file>