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01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76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268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6323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062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645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57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580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5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8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85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57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06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247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651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624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6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1DADF79-4A0B-4715-9FC6-CE621ED9EEAE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99D25-C8A2-47B2-AEB1-79E877691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0172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8"/>
            <a:ext cx="10657428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9*2=                   :2=                :9=</a:t>
            </a:r>
          </a:p>
          <a:p>
            <a:pPr marL="0" indent="0">
              <a:buNone/>
            </a:pPr>
            <a:r>
              <a:rPr lang="ru-RU" sz="4800" dirty="0"/>
              <a:t>2*6=                   :2=                :6=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9265" y="2127381"/>
            <a:ext cx="849086" cy="73711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747" y="2127381"/>
            <a:ext cx="871804" cy="7559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362" y="2127381"/>
            <a:ext cx="871804" cy="7559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1626" y="2977830"/>
            <a:ext cx="871804" cy="7559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567" y="2977830"/>
            <a:ext cx="871804" cy="7559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9400" y="2145215"/>
            <a:ext cx="871804" cy="7559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294" y="2127381"/>
            <a:ext cx="871804" cy="7559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747" y="2977830"/>
            <a:ext cx="871804" cy="7559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5406" y="2993482"/>
            <a:ext cx="871804" cy="75597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1527" y="2993482"/>
            <a:ext cx="871804" cy="75597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237105" y="2085683"/>
            <a:ext cx="1274323" cy="797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18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23252" y="2085683"/>
            <a:ext cx="1035261" cy="7184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18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660729" y="2090153"/>
            <a:ext cx="869437" cy="8304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9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868597" y="2003990"/>
            <a:ext cx="1629454" cy="9610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18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015486" y="2042768"/>
            <a:ext cx="1259632" cy="8584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2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306320" y="2920578"/>
            <a:ext cx="1135892" cy="8397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12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224" y="2785814"/>
            <a:ext cx="1408298" cy="128636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9996" y="2785815"/>
            <a:ext cx="1408298" cy="128636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6438" y="2781775"/>
            <a:ext cx="1261981" cy="1286367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6559104" y="3071231"/>
            <a:ext cx="979714" cy="5691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4525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2599808"/>
              </p:ext>
            </p:extLst>
          </p:nvPr>
        </p:nvGraphicFramePr>
        <p:xfrm>
          <a:off x="711425" y="2529071"/>
          <a:ext cx="10643932" cy="1550798"/>
        </p:xfrm>
        <a:graphic>
          <a:graphicData uri="http://schemas.openxmlformats.org/drawingml/2006/table">
            <a:tbl>
              <a:tblPr firstRow="1" firstCol="1" bandRow="1"/>
              <a:tblGrid>
                <a:gridCol w="1064146">
                  <a:extLst>
                    <a:ext uri="{9D8B030D-6E8A-4147-A177-3AD203B41FA5}">
                      <a16:colId xmlns:a16="http://schemas.microsoft.com/office/drawing/2014/main" val="74375353"/>
                    </a:ext>
                  </a:extLst>
                </a:gridCol>
                <a:gridCol w="1064146">
                  <a:extLst>
                    <a:ext uri="{9D8B030D-6E8A-4147-A177-3AD203B41FA5}">
                      <a16:colId xmlns:a16="http://schemas.microsoft.com/office/drawing/2014/main" val="1409455901"/>
                    </a:ext>
                  </a:extLst>
                </a:gridCol>
                <a:gridCol w="1064146">
                  <a:extLst>
                    <a:ext uri="{9D8B030D-6E8A-4147-A177-3AD203B41FA5}">
                      <a16:colId xmlns:a16="http://schemas.microsoft.com/office/drawing/2014/main" val="488391541"/>
                    </a:ext>
                  </a:extLst>
                </a:gridCol>
                <a:gridCol w="1064146">
                  <a:extLst>
                    <a:ext uri="{9D8B030D-6E8A-4147-A177-3AD203B41FA5}">
                      <a16:colId xmlns:a16="http://schemas.microsoft.com/office/drawing/2014/main" val="2642920359"/>
                    </a:ext>
                  </a:extLst>
                </a:gridCol>
                <a:gridCol w="1064146">
                  <a:extLst>
                    <a:ext uri="{9D8B030D-6E8A-4147-A177-3AD203B41FA5}">
                      <a16:colId xmlns:a16="http://schemas.microsoft.com/office/drawing/2014/main" val="2748538552"/>
                    </a:ext>
                  </a:extLst>
                </a:gridCol>
                <a:gridCol w="1064146">
                  <a:extLst>
                    <a:ext uri="{9D8B030D-6E8A-4147-A177-3AD203B41FA5}">
                      <a16:colId xmlns:a16="http://schemas.microsoft.com/office/drawing/2014/main" val="586840758"/>
                    </a:ext>
                  </a:extLst>
                </a:gridCol>
                <a:gridCol w="1064146">
                  <a:extLst>
                    <a:ext uri="{9D8B030D-6E8A-4147-A177-3AD203B41FA5}">
                      <a16:colId xmlns:a16="http://schemas.microsoft.com/office/drawing/2014/main" val="3018565668"/>
                    </a:ext>
                  </a:extLst>
                </a:gridCol>
                <a:gridCol w="1064146">
                  <a:extLst>
                    <a:ext uri="{9D8B030D-6E8A-4147-A177-3AD203B41FA5}">
                      <a16:colId xmlns:a16="http://schemas.microsoft.com/office/drawing/2014/main" val="2952434875"/>
                    </a:ext>
                  </a:extLst>
                </a:gridCol>
                <a:gridCol w="1065382">
                  <a:extLst>
                    <a:ext uri="{9D8B030D-6E8A-4147-A177-3AD203B41FA5}">
                      <a16:colId xmlns:a16="http://schemas.microsoft.com/office/drawing/2014/main" val="3222074364"/>
                    </a:ext>
                  </a:extLst>
                </a:gridCol>
                <a:gridCol w="1065382">
                  <a:extLst>
                    <a:ext uri="{9D8B030D-6E8A-4147-A177-3AD203B41FA5}">
                      <a16:colId xmlns:a16="http://schemas.microsoft.com/office/drawing/2014/main" val="26412163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67135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*2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05589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42188" y="3304470"/>
            <a:ext cx="1082351" cy="755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18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83160" y="3379115"/>
            <a:ext cx="914400" cy="606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16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22915" y="3211164"/>
            <a:ext cx="1306285" cy="942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14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98572" y="3234491"/>
            <a:ext cx="1129004" cy="895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12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27576" y="3285809"/>
            <a:ext cx="942391" cy="77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10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21625" y="3247172"/>
            <a:ext cx="919065" cy="8117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8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062798" y="3360453"/>
            <a:ext cx="1129004" cy="643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021554" y="3276478"/>
            <a:ext cx="1352939" cy="793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259009" y="3259563"/>
            <a:ext cx="984380" cy="765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4614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</TotalTime>
  <Words>45</Words>
  <Application>Microsoft Office PowerPoint</Application>
  <PresentationFormat>Широкоэкранный</PresentationFormat>
  <Paragraphs>38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2</cp:revision>
  <dcterms:created xsi:type="dcterms:W3CDTF">2017-04-11T12:53:30Z</dcterms:created>
  <dcterms:modified xsi:type="dcterms:W3CDTF">2017-04-11T13:08:27Z</dcterms:modified>
</cp:coreProperties>
</file>