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5" d="100"/>
          <a:sy n="45" d="100"/>
        </p:scale>
        <p:origin x="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62D15E-9405-46F9-9B53-9BC137686D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994AE21-5713-46D8-AFAB-2557794467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284A4C-A7FE-42EA-B6C6-E4A0D5321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F84D6-799D-41FA-9C15-AA8CDD5EE430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CA2565-BA82-4D57-ADAB-EB4846F66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43C1BB-62AF-4AAF-8881-160C0D037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BDA2-2E2E-40EB-B784-2390EFC3C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623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F66EB2-ADD8-4023-B525-62E22E378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5A44D36-E2D9-48B4-AB1D-7AD4296E4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424D27-E025-477F-B86D-BCEC20D5F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F84D6-799D-41FA-9C15-AA8CDD5EE430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2FC8FD-E8C7-4B27-8D48-EFAABD9EF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2D7224-8019-430D-A33E-7168F3D8B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BDA2-2E2E-40EB-B784-2390EFC3C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476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9E956E5-7EC5-4AF1-88D2-4BA1B501AA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312FF54-48AD-4060-9122-745B31D233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D85FBD-3739-46F9-B498-D0DF1CCD8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F84D6-799D-41FA-9C15-AA8CDD5EE430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2E9B29-BF3F-4FC3-9E55-3CBFA7ACB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6FBC45-2B48-4ACB-8F66-A6BAB7468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BDA2-2E2E-40EB-B784-2390EFC3C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492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A00BEA-943D-47A3-BB5B-F14DEF970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DC53FF-2D7A-4E89-9972-9B65AF6407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F020AA-80A1-49F6-B354-E183D4AAF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F84D6-799D-41FA-9C15-AA8CDD5EE430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D46509-06BC-4F8F-B3A6-2EADF0A31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5D8F13-50AF-4E49-9EDC-6B9BC03BC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BDA2-2E2E-40EB-B784-2390EFC3C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717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538C9D-FA32-42ED-8576-821144AF9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5A07C9A-7841-4699-B9DF-E1C2961C27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8DA300-365C-4642-AD85-4CC94D8B7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F84D6-799D-41FA-9C15-AA8CDD5EE430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5617639-65C1-4F89-A552-7E7D4E974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996EE4-BAC3-4B33-9991-9637E5223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BDA2-2E2E-40EB-B784-2390EFC3C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639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08DE57-0402-4608-BB31-A370D7DF3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F3A754-948B-43B8-B78C-10CADE873C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212CD5C-107B-45A0-8EF0-0D6557E5E0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7CBCA57-0FC3-44C1-8317-518FE95CB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F84D6-799D-41FA-9C15-AA8CDD5EE430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6984808-BD4A-43E3-9D15-D17039BB6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0D12C05-8685-4160-8A06-75B68C0B5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BDA2-2E2E-40EB-B784-2390EFC3C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730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DD0D1B-9853-4344-93B0-97EAB0C1C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8CA4493-54C6-42EC-8F21-6A1ACC7BB0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033466B-00D9-4ABE-8287-53319E49EF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13BC508-08E1-47FD-A72A-C36CC1EB7C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4C39AD8-B19D-4852-8CAC-380CD41E52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9F60036-A2F8-4554-9E5D-5B311C5D6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F84D6-799D-41FA-9C15-AA8CDD5EE430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F8B6603-EDBD-44F1-89EA-443A1155D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8366749-9862-4130-95D3-E3BB351DB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BDA2-2E2E-40EB-B784-2390EFC3C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897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BFD00B-752C-4136-B00F-C6A5DF1D8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A740066-6529-4326-AD48-6F5429FD2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F84D6-799D-41FA-9C15-AA8CDD5EE430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A628319-BD53-4C4C-B8CB-12E630BDC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B7E31F5-5834-4FC7-9DAA-3AFE95159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BDA2-2E2E-40EB-B784-2390EFC3C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014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6AF8FBD-F739-4987-A926-672F5E8E0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F84D6-799D-41FA-9C15-AA8CDD5EE430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7263A0D-4B04-4A79-9C2D-CD282242E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F41CDFB-5D9B-4422-A3FE-094216C03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BDA2-2E2E-40EB-B784-2390EFC3C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344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519E42-81A7-4565-AB6C-347678DD9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1A9ADB-6CBC-402B-A6C5-D81066A3A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E6A9FC9-8EA7-4614-B90A-94BF1F7D9C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6E7C0F8-AD82-4F5B-831F-D4ED9D236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F84D6-799D-41FA-9C15-AA8CDD5EE430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517988A-7357-4075-AF56-F027CFB2B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068498D-7BA5-4145-950B-0450C681C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BDA2-2E2E-40EB-B784-2390EFC3C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149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B3621B-AEB0-4E4C-A9E4-86218965A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936BAE1-4035-4B4F-9439-9BE799994B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684194B-8E07-418F-9F41-8DDEF4EB34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9F19F3C-FDAF-4892-B278-A271F3FA6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F84D6-799D-41FA-9C15-AA8CDD5EE430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FA7B309-1013-4990-9123-1F8E8D1E6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34D3C7-2CB2-4D03-92DB-09688360C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BDA2-2E2E-40EB-B784-2390EFC3C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91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DFE611-C011-4BD3-A021-672BB6E60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A4E47DD-A15D-4C6A-BA5C-7AD08E4876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C46B351-70F6-46AB-8110-1F1C4973EA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F84D6-799D-41FA-9C15-AA8CDD5EE430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2F25D0-BF09-4254-9C0F-1D54A6E1AF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C04A2B-8562-48D1-ADFD-5B2D279F1E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5BDA2-2E2E-40EB-B784-2390EFC3C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857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2FF4A1-D891-46DB-8BF4-B0230EDE7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Виды, причины и последствия инфляции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https://tltpravda.ru/wp-content/uploads/1-131.jpg">
            <a:extLst>
              <a:ext uri="{FF2B5EF4-FFF2-40B4-BE49-F238E27FC236}">
                <a16:creationId xmlns:a16="http://schemas.microsoft.com/office/drawing/2014/main" id="{AB4F9DA7-F1D7-414B-B170-C226B80E75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822" y="975392"/>
            <a:ext cx="6553545" cy="4915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617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biznes-prost.ru/wp-content/uploads/2016/08/%D0%BF%D1%80%D0%B8%D1%87%D0%B8%D0%BD%D1%8B-%D0%B8%D0%BD%D1%84%D0%BB%D1%8F%D1%86%D0%B8%D0%B8-7.png">
            <a:extLst>
              <a:ext uri="{FF2B5EF4-FFF2-40B4-BE49-F238E27FC236}">
                <a16:creationId xmlns:a16="http://schemas.microsoft.com/office/drawing/2014/main" id="{DD7BB398-2E88-460F-BFB0-8449AA96F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728" y="643466"/>
            <a:ext cx="7354543" cy="557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273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07C820-73F4-4516-B067-A4D5B86DD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5368" y="2043663"/>
            <a:ext cx="6105194" cy="203105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Инфляция</a:t>
            </a:r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en-US" sz="3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обесценивание</a:t>
            </a:r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денег</a:t>
            </a:r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3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проявляющееся</a:t>
            </a:r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в </a:t>
            </a:r>
            <a:r>
              <a:rPr lang="en-US" sz="3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форме</a:t>
            </a:r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роста</a:t>
            </a:r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цен</a:t>
            </a:r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на</a:t>
            </a:r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товары</a:t>
            </a:r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и </a:t>
            </a:r>
            <a:r>
              <a:rPr lang="en-US" sz="3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услуги</a:t>
            </a:r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38638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f.ppt-online.org/files/slide/r/Ru6fw1mDLsbZtSlJM0dkpoEGUCH8KcPx5ANyvq/slide-8.jpg">
            <a:extLst>
              <a:ext uri="{FF2B5EF4-FFF2-40B4-BE49-F238E27FC236}">
                <a16:creationId xmlns:a16="http://schemas.microsoft.com/office/drawing/2014/main" id="{0386880F-64BE-44F1-A203-D91503E4A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955" y="643466"/>
            <a:ext cx="7428089" cy="557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0367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present5.com/presentation/3/84858810_455750574.pdf-img/84858810_455750574.pdf-6.jpg">
            <a:extLst>
              <a:ext uri="{FF2B5EF4-FFF2-40B4-BE49-F238E27FC236}">
                <a16:creationId xmlns:a16="http://schemas.microsoft.com/office/drawing/2014/main" id="{D3652FAE-BA49-4F78-9E99-6FCA187C1C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955" y="643466"/>
            <a:ext cx="7428089" cy="557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9628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f.ppt-online.org/files/slide/c/cLHa3q2pAJNuOj7dx4yE8Xm5eoIflQCSKhGwRv/slide-9.jpg">
            <a:extLst>
              <a:ext uri="{FF2B5EF4-FFF2-40B4-BE49-F238E27FC236}">
                <a16:creationId xmlns:a16="http://schemas.microsoft.com/office/drawing/2014/main" id="{7395EBEA-F6F0-4454-9A14-D210B524BD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447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&#10;&#10;Описание создано автоматически">
            <a:extLst>
              <a:ext uri="{FF2B5EF4-FFF2-40B4-BE49-F238E27FC236}">
                <a16:creationId xmlns:a16="http://schemas.microsoft.com/office/drawing/2014/main" id="{52583C44-CC4C-439E-A03E-7B213A4B7D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933450"/>
            <a:ext cx="101600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478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cf.ppt-online.org/files/slide/i/ixwNCkfBUIseS2oXTKva4rYD9FGqbtJp1Zlyh0/slide-67.jpg">
            <a:extLst>
              <a:ext uri="{FF2B5EF4-FFF2-40B4-BE49-F238E27FC236}">
                <a16:creationId xmlns:a16="http://schemas.microsoft.com/office/drawing/2014/main" id="{AA494116-6BE4-4B81-BD67-E547BB5E82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50" y="0"/>
            <a:ext cx="91567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379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 descr="http://iknigi.net/books_files/online_html/21074/i_072.png">
            <a:extLst>
              <a:ext uri="{FF2B5EF4-FFF2-40B4-BE49-F238E27FC236}">
                <a16:creationId xmlns:a16="http://schemas.microsoft.com/office/drawing/2014/main" id="{38A42B18-5E49-4388-9343-E69AF8C2B2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67" y="732367"/>
            <a:ext cx="10905066" cy="5393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4780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Широкоэкранный</PresentationFormat>
  <Paragraphs>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Виды, причины и последствия инфляции</vt:lpstr>
      <vt:lpstr>Презентация PowerPoint</vt:lpstr>
      <vt:lpstr>Инфляция – обесценивание денег, проявляющееся в форме роста цен на товары и услуги.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Виды, причины и последствия инфляции</dc:title>
  <dc:creator>Дарья Соколова</dc:creator>
  <cp:lastModifiedBy>Дарья Соколова</cp:lastModifiedBy>
  <cp:revision>1</cp:revision>
  <dcterms:created xsi:type="dcterms:W3CDTF">2018-11-16T19:32:31Z</dcterms:created>
  <dcterms:modified xsi:type="dcterms:W3CDTF">2018-11-16T19:32:53Z</dcterms:modified>
</cp:coreProperties>
</file>