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714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403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034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652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5619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268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353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39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659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9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235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657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77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4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404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47F40-5D46-4321-8D15-C8DB5948F74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635BFD0-029F-4DE8-84C5-35ADE1255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78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308" y="236068"/>
            <a:ext cx="4440170" cy="6211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86222" y="445810"/>
            <a:ext cx="6096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В детстве самым главным увлечением </a:t>
            </a:r>
            <a:r>
              <a:rPr lang="ru-RU" sz="2400" dirty="0" err="1"/>
              <a:t>Заходера</a:t>
            </a:r>
            <a:r>
              <a:rPr lang="ru-RU" sz="2400" dirty="0"/>
              <a:t> были животные. </a:t>
            </a:r>
          </a:p>
          <a:p>
            <a:r>
              <a:rPr lang="ru-RU" sz="2400" dirty="0"/>
              <a:t>Он очень сильно любил читать и рано начал придумывать сказки, стихи, загадки.</a:t>
            </a:r>
          </a:p>
          <a:p>
            <a:r>
              <a:rPr lang="ru-RU" sz="2400" dirty="0"/>
              <a:t>Борис </a:t>
            </a:r>
            <a:r>
              <a:rPr lang="ru-RU" sz="2400" dirty="0" err="1"/>
              <a:t>Заходер</a:t>
            </a:r>
            <a:r>
              <a:rPr lang="ru-RU" sz="2400" dirty="0"/>
              <a:t> не только поэт, но еще и сказочник. Героями его сказок становятся “братья наши меньшие” – птицы, звери, рыбы.</a:t>
            </a:r>
          </a:p>
          <a:p>
            <a:r>
              <a:rPr lang="ru-RU" sz="2400" dirty="0"/>
              <a:t>Борис </a:t>
            </a:r>
            <a:r>
              <a:rPr lang="ru-RU" sz="2400" dirty="0" err="1"/>
              <a:t>Заходер</a:t>
            </a:r>
            <a:r>
              <a:rPr lang="ru-RU" sz="2400" dirty="0"/>
              <a:t> еще и переводчик. С его помощью переведены на русский язык известные произведения.</a:t>
            </a:r>
          </a:p>
          <a:p>
            <a:r>
              <a:rPr lang="ru-RU" sz="2400" dirty="0"/>
              <a:t>Многие композиторы писали песни на стихи Б. </a:t>
            </a:r>
            <a:r>
              <a:rPr lang="ru-RU" sz="2400" dirty="0" err="1"/>
              <a:t>Заходера</a:t>
            </a:r>
            <a:r>
              <a:rPr lang="ru-RU" sz="2400" dirty="0"/>
              <a:t>. </a:t>
            </a:r>
          </a:p>
          <a:p>
            <a:r>
              <a:rPr lang="ru-RU" sz="2400" dirty="0"/>
              <a:t>А знаете ли вы, что в доме </a:t>
            </a:r>
            <a:r>
              <a:rPr lang="ru-RU" sz="2400" dirty="0" err="1"/>
              <a:t>Заходера</a:t>
            </a:r>
            <a:r>
              <a:rPr lang="ru-RU" sz="2400" dirty="0"/>
              <a:t> очень много книг – 60 полок!</a:t>
            </a:r>
          </a:p>
        </p:txBody>
      </p:sp>
    </p:spTree>
    <p:extLst>
      <p:ext uri="{BB962C8B-B14F-4D97-AF65-F5344CB8AC3E}">
        <p14:creationId xmlns:p14="http://schemas.microsoft.com/office/powerpoint/2010/main" val="407100231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</TotalTime>
  <Words>93</Words>
  <Application>Microsoft Office PowerPoint</Application>
  <PresentationFormat>Широкоэкранный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Аспект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3</cp:revision>
  <dcterms:created xsi:type="dcterms:W3CDTF">2017-04-04T12:44:09Z</dcterms:created>
  <dcterms:modified xsi:type="dcterms:W3CDTF">2017-04-04T13:19:50Z</dcterms:modified>
</cp:coreProperties>
</file>