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4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1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2968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740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17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185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058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15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078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27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618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909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33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51AA6788-8BA6-4E6B-8BE2-A35767EAB370}" type="datetimeFigureOut">
              <a:rPr lang="ru-RU" smtClean="0"/>
              <a:t>12.04.2017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7FB459A-7869-46BF-A01E-AFC713DE4E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60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56" y="669637"/>
            <a:ext cx="4235015" cy="52659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867071" y="301769"/>
            <a:ext cx="687421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Родился 1 апреля 1928 года в маленьком городке Мещовске, Калужской области, в семье учителя истории.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Отец будущего поэта сам писал в юности стихи и сыну сумел привить любовь к чтению.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В четыре года он научился читать.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Первым буквам мальчика научила слепая прабабушка. Она выписывала газету “Известия” и, не имея возможности читать, просила правнука пересказывать словами рисунки, фотографии.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С тех пор он навсегда полюбил детскую литературу и детских писателей.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Поэтические способности обнаружились очень рано. Новые </a:t>
            </a:r>
            <a:r>
              <a:rPr lang="ru-RU" sz="2400"/>
              <a:t>стихи записывал </a:t>
            </a:r>
            <a:r>
              <a:rPr lang="ru-RU" sz="2400" dirty="0"/>
              <a:t>в тетрадь и хранились в тайнике. </a:t>
            </a:r>
          </a:p>
        </p:txBody>
      </p:sp>
    </p:spTree>
    <p:extLst>
      <p:ext uri="{BB962C8B-B14F-4D97-AF65-F5344CB8AC3E}">
        <p14:creationId xmlns:p14="http://schemas.microsoft.com/office/powerpoint/2010/main" val="1505147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129" y="202562"/>
            <a:ext cx="2059047" cy="285325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776" y="2157154"/>
            <a:ext cx="3082297" cy="43265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9930" y="140130"/>
            <a:ext cx="3431567" cy="51473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223" y="2713805"/>
            <a:ext cx="2643604" cy="362173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329" y="1729818"/>
            <a:ext cx="3555597" cy="5043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455146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19</TotalTime>
  <Words>97</Words>
  <Application>Microsoft Office PowerPoint</Application>
  <PresentationFormat>Широкоэкранный</PresentationFormat>
  <Paragraphs>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Corbel</vt:lpstr>
      <vt:lpstr>Gill Sans MT</vt:lpstr>
      <vt:lpstr>Посылка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3</cp:revision>
  <dcterms:created xsi:type="dcterms:W3CDTF">2017-04-12T14:30:37Z</dcterms:created>
  <dcterms:modified xsi:type="dcterms:W3CDTF">2017-04-12T14:57:25Z</dcterms:modified>
</cp:coreProperties>
</file>