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62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7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0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14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185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90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7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403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7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05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3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D81CFCF-099F-4196-AB6A-D5DBB7573781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BF6A323-1A9F-4CEC-94D6-E1DB04DF4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74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67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3102" y="2057400"/>
            <a:ext cx="10222769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7200" dirty="0">
                <a:solidFill>
                  <a:schemeClr val="tx1"/>
                </a:solidFill>
              </a:rPr>
              <a:t>Шила в мешке не утаишь.</a:t>
            </a:r>
          </a:p>
        </p:txBody>
      </p:sp>
    </p:spTree>
    <p:extLst>
      <p:ext uri="{BB962C8B-B14F-4D97-AF65-F5344CB8AC3E}">
        <p14:creationId xmlns:p14="http://schemas.microsoft.com/office/powerpoint/2010/main" val="1632200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6906"/>
            <a:ext cx="3622903" cy="5094176"/>
          </a:xfrm>
        </p:spPr>
      </p:pic>
      <p:sp>
        <p:nvSpPr>
          <p:cNvPr id="6" name="Прямоугольник 5"/>
          <p:cNvSpPr/>
          <p:nvPr/>
        </p:nvSpPr>
        <p:spPr>
          <a:xfrm>
            <a:off x="3722914" y="1158283"/>
            <a:ext cx="8164286" cy="5669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Драгунский родился в Нью-Йорке, а когда ему было 12 лет, семья переехала в Москву.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рано начал работать. В 16 лет он уже работал токарем, даже был лодочником, катал на лодке людей по Москве-реке.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больше всего на свете Виктора Драгунского манил театр, цирк. Ему больше всего хотелось быть клоуном.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автор серии произведений «Денискины рассказы».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03197" y="136577"/>
            <a:ext cx="720408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</a:rPr>
              <a:t>Виктор Драгунский</a:t>
            </a:r>
          </a:p>
          <a:p>
            <a:pPr algn="ctr"/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</a:rPr>
              <a:t>(1 декабря 1913 – 6 мая 1972 гг.)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47420896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8</TotalTime>
  <Words>86</Words>
  <Application>Microsoft Office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2</cp:revision>
  <dcterms:created xsi:type="dcterms:W3CDTF">2017-04-24T18:54:07Z</dcterms:created>
  <dcterms:modified xsi:type="dcterms:W3CDTF">2017-04-24T19:02:52Z</dcterms:modified>
</cp:coreProperties>
</file>