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01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815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31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511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852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1790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535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671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9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08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587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62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390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344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80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19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9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EFE94-ECFA-4E1D-B459-C3626267632F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087DB1D-E939-4223-B5FB-8CDAF9744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560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4890052" cy="3549947"/>
          </a:xfrm>
        </p:spPr>
      </p:pic>
      <p:sp>
        <p:nvSpPr>
          <p:cNvPr id="6" name="Прямоугольник 5"/>
          <p:cNvSpPr/>
          <p:nvPr/>
        </p:nvSpPr>
        <p:spPr>
          <a:xfrm>
            <a:off x="-397566" y="4183402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Григорий </a:t>
            </a:r>
            <a:r>
              <a:rPr lang="ru-RU" sz="3600" dirty="0" err="1">
                <a:solidFill>
                  <a:srgbClr val="002060"/>
                </a:solidFill>
              </a:rPr>
              <a:t>Бенционович</a:t>
            </a:r>
            <a:r>
              <a:rPr lang="ru-RU" sz="3600" dirty="0">
                <a:solidFill>
                  <a:srgbClr val="002060"/>
                </a:solidFill>
              </a:rPr>
              <a:t> Остер </a:t>
            </a:r>
          </a:p>
          <a:p>
            <a:pPr algn="ctr"/>
            <a:r>
              <a:rPr lang="ru-RU" sz="3600" dirty="0"/>
              <a:t>(род. 27 ноября 1947, Одесса)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52868" y="248479"/>
            <a:ext cx="6917293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Писать он начал еще в детстве – первые стихи писателя были напечатаны в газете, когда еще был школьником.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Первая книга вышла в 1975 году.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Написал пьесы для детских и кукольных театров, а также сценарии к фильмам-сказкам.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Самую большую известность принесли его мультики «Котенок по имени Гав», «38 попугаев», «Зарядка для хвоста», а также замечательные детские книжки «Бабушка удава» и «Вредные советы».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12970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</TotalTime>
  <Words>88</Words>
  <Application>Microsoft Office PowerPoint</Application>
  <PresentationFormat>Широкоэкранный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Легкий дым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2</cp:revision>
  <dcterms:created xsi:type="dcterms:W3CDTF">2017-04-17T15:29:39Z</dcterms:created>
  <dcterms:modified xsi:type="dcterms:W3CDTF">2017-04-17T15:39:23Z</dcterms:modified>
</cp:coreProperties>
</file>