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731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62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5877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31128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971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462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180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382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032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02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391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51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09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464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10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26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20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3F548-B602-4625-8786-8D72DA7E59CE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91E7EE-717F-4B20-A874-075F3B532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895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71501"/>
            <a:ext cx="7519988" cy="1157288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0066"/>
                </a:solidFill>
              </a:rPr>
              <a:t>И Г Р У Ш К И.</a:t>
            </a:r>
            <a:endParaRPr lang="ru-RU" sz="4800" b="1" i="1" dirty="0">
              <a:solidFill>
                <a:srgbClr val="000066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6887" y="1728789"/>
            <a:ext cx="8191501" cy="44862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&lt;strong&gt;Игрушки&lt;/strong&gt; для малышей | Расти умным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868" y="1728789"/>
            <a:ext cx="7729537" cy="45461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40535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Опиши   игрушку по плану.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690688"/>
            <a:ext cx="3205163" cy="298132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1. Цвет.</a:t>
            </a:r>
          </a:p>
          <a:p>
            <a:r>
              <a:rPr lang="ru-RU" dirty="0" smtClean="0"/>
              <a:t>2. Форма.</a:t>
            </a:r>
          </a:p>
          <a:p>
            <a:r>
              <a:rPr lang="ru-RU" dirty="0" smtClean="0"/>
              <a:t>3. Величина.</a:t>
            </a:r>
          </a:p>
          <a:p>
            <a:r>
              <a:rPr lang="ru-RU" dirty="0" smtClean="0"/>
              <a:t>4. Материал.</a:t>
            </a:r>
          </a:p>
          <a:p>
            <a:r>
              <a:rPr lang="ru-RU" dirty="0" smtClean="0"/>
              <a:t>5. Части.</a:t>
            </a:r>
          </a:p>
          <a:p>
            <a:r>
              <a:rPr lang="ru-RU" dirty="0" smtClean="0"/>
              <a:t>6. Как играют.</a:t>
            </a:r>
            <a:endParaRPr lang="ru-RU" dirty="0"/>
          </a:p>
        </p:txBody>
      </p:sp>
      <p:pic>
        <p:nvPicPr>
          <p:cNvPr id="5" name="Объект 4" descr="Моята любима музикална &lt;strong&gt;кукла&lt;/strong&gt; Happytoys на ТОП цена | Donbaron.b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137" y="1690688"/>
            <a:ext cx="1998663" cy="1998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картинки : &lt;strong&gt;мяч&lt;/strong&gt; для регби, футбольный &lt;strong&gt;мяч&lt;/strong&gt;, трава, artificial turf, Регби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0998" y="1957386"/>
            <a:ext cx="2781302" cy="1854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картинки : трактор, играть, мальчик, игрушка, бульдог, дети, Игрушки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468" y="4340225"/>
            <a:ext cx="2733675" cy="1822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5108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чем мы с вами сегодня говорили?  Что такое игрушки?</a:t>
            </a:r>
          </a:p>
          <a:p>
            <a:r>
              <a:rPr lang="ru-RU" dirty="0" smtClean="0"/>
              <a:t>Из каких материалов делают игрушки?</a:t>
            </a:r>
          </a:p>
          <a:p>
            <a:r>
              <a:rPr lang="ru-RU" dirty="0" smtClean="0"/>
              <a:t>Какие действия выполняют с разными игрушками?</a:t>
            </a:r>
          </a:p>
          <a:p>
            <a:r>
              <a:rPr lang="ru-RU" dirty="0" smtClean="0"/>
              <a:t>Какие игрушки есть у нас в группе? У тебя дома?</a:t>
            </a:r>
          </a:p>
          <a:p>
            <a:r>
              <a:rPr lang="ru-RU" dirty="0" smtClean="0"/>
              <a:t>Как надо ухаживать за игрушками?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42657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  СПАСИБО ЗА ВНИМАНИЕ!!!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5862" y="1971675"/>
            <a:ext cx="8715375" cy="3000375"/>
          </a:xfrm>
        </p:spPr>
        <p:txBody>
          <a:bodyPr/>
          <a:lstStyle/>
          <a:p>
            <a:pPr algn="r"/>
            <a:r>
              <a:rPr lang="ru-RU" dirty="0" smtClean="0"/>
              <a:t>Составила:  учитель-логопед высшей квалификационной категории   Григорьева Н.В.</a:t>
            </a:r>
          </a:p>
          <a:p>
            <a:pPr algn="r"/>
            <a:endParaRPr lang="ru-RU" dirty="0"/>
          </a:p>
          <a:p>
            <a:pPr algn="r"/>
            <a:r>
              <a:rPr lang="ru-RU" dirty="0" smtClean="0"/>
              <a:t>МАОУ СОШ №12 им. В.П. Чкалова ГОЩ</a:t>
            </a:r>
          </a:p>
          <a:p>
            <a:pPr algn="r"/>
            <a:r>
              <a:rPr lang="ru-RU" dirty="0" smtClean="0"/>
              <a:t>(С/П Д/С « КОЛОКОЛЬЧИК»)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12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  ТАКОЕ  ИГРУШКИ?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3863" y="1825625"/>
            <a:ext cx="4619625" cy="257492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Игрушки-  вещи, служащие для игры.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29238" y="1825625"/>
            <a:ext cx="6024562" cy="3746500"/>
          </a:xfrm>
        </p:spPr>
        <p:txBody>
          <a:bodyPr>
            <a:normAutofit fontScale="77500" lnSpcReduction="20000"/>
          </a:bodyPr>
          <a:lstStyle/>
          <a:p>
            <a:r>
              <a:rPr lang="ru-RU" sz="2000" dirty="0" smtClean="0"/>
              <a:t>В магазине «Детский мир»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Есть отдел игрушек.</a:t>
            </a:r>
          </a:p>
          <a:p>
            <a:pPr marL="0" indent="0">
              <a:buNone/>
            </a:pPr>
            <a:r>
              <a:rPr lang="ru-RU" sz="2000" dirty="0" smtClean="0"/>
              <a:t>Там и </a:t>
            </a:r>
            <a:r>
              <a:rPr lang="ru-RU" sz="2000" dirty="0"/>
              <a:t>п</a:t>
            </a:r>
            <a:r>
              <a:rPr lang="ru-RU" sz="2000" dirty="0" smtClean="0"/>
              <a:t>олосатый тигр,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там и котик плюшевый.</a:t>
            </a:r>
          </a:p>
          <a:p>
            <a:pPr marL="0" indent="0">
              <a:buNone/>
            </a:pPr>
            <a:r>
              <a:rPr lang="ru-RU" sz="2000" dirty="0" smtClean="0"/>
              <a:t>Блестит машинок длинный ряд,</a:t>
            </a:r>
          </a:p>
          <a:p>
            <a:pPr marL="0" indent="0">
              <a:buNone/>
            </a:pPr>
            <a:r>
              <a:rPr lang="ru-RU" sz="2000" dirty="0" smtClean="0"/>
              <a:t>Куклы в модных платьицах.</a:t>
            </a:r>
          </a:p>
          <a:p>
            <a:pPr marL="0" indent="0">
              <a:buNone/>
            </a:pPr>
            <a:r>
              <a:rPr lang="ru-RU" sz="2000" dirty="0" smtClean="0"/>
              <a:t>Неваляшки не лежат </a:t>
            </a:r>
          </a:p>
          <a:p>
            <a:pPr marL="0" indent="0">
              <a:buNone/>
            </a:pPr>
            <a:r>
              <a:rPr lang="ru-RU" sz="2000" dirty="0" smtClean="0"/>
              <a:t>И петрушки дразнятся.</a:t>
            </a:r>
          </a:p>
          <a:p>
            <a:pPr marL="0" indent="0">
              <a:buNone/>
            </a:pPr>
            <a:r>
              <a:rPr lang="ru-RU" sz="2000" dirty="0" smtClean="0"/>
              <a:t>Все игрушки хороши, дети в них играют.</a:t>
            </a:r>
          </a:p>
          <a:p>
            <a:pPr marL="0" indent="0">
              <a:buNone/>
            </a:pPr>
            <a:r>
              <a:rPr lang="ru-RU" sz="2000" dirty="0" smtClean="0"/>
              <a:t>Убирать после игры их не забывают.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867098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334500" cy="9779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Назови   игрушки.</a:t>
            </a:r>
            <a:endParaRPr lang="ru-RU" dirty="0"/>
          </a:p>
        </p:txBody>
      </p:sp>
      <p:pic>
        <p:nvPicPr>
          <p:cNvPr id="4" name="Объект 3" descr="Моята любима музикална &lt;strong&gt;кукла&lt;/strong&gt; Happytoys на ТОП цена | Donbaron.b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674" y="1343026"/>
            <a:ext cx="1704975" cy="1704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ртинки : трактор, играть, мальчик, игрушка, бульдог, дети, Игрушки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425" y="1644651"/>
            <a:ext cx="2105025" cy="1403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Download Swimming Pool Ball File HQ PNG Image | FreePNGIm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226" y="1644651"/>
            <a:ext cx="1466849" cy="1573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оза ветров.Север: Читайка и Ко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1" y="1644651"/>
            <a:ext cx="1957387" cy="14680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Matroska - Wikipedi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997" y="3639847"/>
            <a:ext cx="1858328" cy="16893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Ревдинец занял третье место на чемпионате по спидкубингу. Он собрал ...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425" y="3712149"/>
            <a:ext cx="2343150" cy="1562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Download &lt;strong&gt;Plush&lt;/strong&gt; Toy Transparent Image HQ PNG Image | FreePNGIm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9615" y="3531586"/>
            <a:ext cx="1854236" cy="1797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&lt;strong&gt;Drum&lt;/strong&gt; | &lt;strong&gt;Kids&lt;/strong&gt; &lt;strong&gt;Drum&lt;/strong&gt; | Thomas Kohler | Flickr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851" y="3736166"/>
            <a:ext cx="2081719" cy="1388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78551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действия  выполняют с игрушками?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1575" y="1585914"/>
            <a:ext cx="9344025" cy="435768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Кукла-  одевают, качают, баюкают, катают в коляске…</a:t>
            </a:r>
          </a:p>
          <a:p>
            <a:r>
              <a:rPr lang="ru-RU" dirty="0" smtClean="0"/>
              <a:t>Пирамидка- собирают и разбирают.</a:t>
            </a:r>
          </a:p>
          <a:p>
            <a:r>
              <a:rPr lang="ru-RU" dirty="0" smtClean="0"/>
              <a:t>Машинка-  катают, возят игрушки..</a:t>
            </a:r>
          </a:p>
          <a:p>
            <a:r>
              <a:rPr lang="ru-RU" dirty="0" smtClean="0"/>
              <a:t>Мяч- бросают, толкают, катают…</a:t>
            </a:r>
          </a:p>
          <a:p>
            <a:r>
              <a:rPr lang="ru-RU" dirty="0" smtClean="0"/>
              <a:t>Кубики- строят</a:t>
            </a:r>
          </a:p>
          <a:p>
            <a:r>
              <a:rPr lang="ru-RU" dirty="0" smtClean="0"/>
              <a:t>Матрешка- собирают и разбирают.</a:t>
            </a:r>
          </a:p>
          <a:p>
            <a:r>
              <a:rPr lang="ru-RU" dirty="0" smtClean="0"/>
              <a:t>Мишка- качают, катают в коляске, одевают, кормят…</a:t>
            </a:r>
          </a:p>
          <a:p>
            <a:r>
              <a:rPr lang="ru-RU" dirty="0" smtClean="0"/>
              <a:t>Барабан- стучат, барабанят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20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ИГРУШКИ ЛАСКОВО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Кукла-  куколка</a:t>
            </a:r>
          </a:p>
          <a:p>
            <a:r>
              <a:rPr lang="ru-RU" dirty="0" smtClean="0"/>
              <a:t>Мяч-мячик</a:t>
            </a:r>
          </a:p>
          <a:p>
            <a:r>
              <a:rPr lang="ru-RU" dirty="0" smtClean="0"/>
              <a:t>Машина- машинка</a:t>
            </a:r>
          </a:p>
          <a:p>
            <a:r>
              <a:rPr lang="ru-RU" dirty="0" smtClean="0"/>
              <a:t>Пирамида- пирамидка</a:t>
            </a:r>
          </a:p>
          <a:p>
            <a:r>
              <a:rPr lang="ru-RU" dirty="0" smtClean="0"/>
              <a:t>Матрешка -матрешечка </a:t>
            </a:r>
          </a:p>
          <a:p>
            <a:r>
              <a:rPr lang="ru-RU" dirty="0" smtClean="0"/>
              <a:t>Мишка- мишечка, мишутка</a:t>
            </a:r>
          </a:p>
          <a:p>
            <a:r>
              <a:rPr lang="ru-RU" dirty="0" smtClean="0"/>
              <a:t>Барабан- барабанчик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329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ОДИН-МНОГО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5950" y="1971675"/>
            <a:ext cx="7686675" cy="352901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Кукла – куклы- много кукол</a:t>
            </a:r>
          </a:p>
          <a:p>
            <a:r>
              <a:rPr lang="ru-RU" dirty="0" smtClean="0"/>
              <a:t>Машина- машины- много машин</a:t>
            </a:r>
          </a:p>
          <a:p>
            <a:r>
              <a:rPr lang="ru-RU" dirty="0" smtClean="0"/>
              <a:t>Матрешка- матрешки- много матрешек</a:t>
            </a:r>
          </a:p>
          <a:p>
            <a:r>
              <a:rPr lang="ru-RU" dirty="0" smtClean="0"/>
              <a:t>Мяч- мячи – много мячей</a:t>
            </a:r>
          </a:p>
          <a:p>
            <a:r>
              <a:rPr lang="ru-RU" dirty="0" smtClean="0"/>
              <a:t>Пирамидка- пирамидки- много пирамидок</a:t>
            </a:r>
          </a:p>
          <a:p>
            <a:r>
              <a:rPr lang="ru-RU" dirty="0" smtClean="0"/>
              <a:t>Кубик-  кубики- много кубиков</a:t>
            </a:r>
          </a:p>
          <a:p>
            <a:r>
              <a:rPr lang="ru-RU" dirty="0" smtClean="0"/>
              <a:t>Мишка- мишки- много мишек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52856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игрушки правильно!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9750" y="2314574"/>
            <a:ext cx="8777288" cy="3171826"/>
          </a:xfrm>
        </p:spPr>
        <p:txBody>
          <a:bodyPr/>
          <a:lstStyle/>
          <a:p>
            <a:r>
              <a:rPr lang="ru-RU" dirty="0" smtClean="0"/>
              <a:t>Мяч из резины- какой? Резиновый</a:t>
            </a:r>
          </a:p>
          <a:p>
            <a:r>
              <a:rPr lang="ru-RU" dirty="0" smtClean="0"/>
              <a:t>Кубики из дерева –какие? Деревянные</a:t>
            </a:r>
          </a:p>
          <a:p>
            <a:r>
              <a:rPr lang="ru-RU" dirty="0" smtClean="0"/>
              <a:t>Кукла из пластмассы какая? Пластмассовая</a:t>
            </a:r>
          </a:p>
          <a:p>
            <a:r>
              <a:rPr lang="ru-RU" dirty="0"/>
              <a:t> </a:t>
            </a:r>
            <a:r>
              <a:rPr lang="ru-RU" dirty="0" smtClean="0"/>
              <a:t>машинка из железа какая?  Железная</a:t>
            </a:r>
          </a:p>
          <a:p>
            <a:r>
              <a:rPr lang="ru-RU" dirty="0"/>
              <a:t> </a:t>
            </a:r>
            <a:r>
              <a:rPr lang="ru-RU" dirty="0" smtClean="0"/>
              <a:t>мишка из плюша какой? Плюшевый.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6857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ЧТО ГДЕ НАХОДИТСЯ?</a:t>
            </a:r>
            <a:endParaRPr lang="ru-RU" dirty="0"/>
          </a:p>
        </p:txBody>
      </p:sp>
      <p:pic>
        <p:nvPicPr>
          <p:cNvPr id="4" name="Объект 3" descr="Интерактивна &lt;strong&gt;кукла&lt;/strong&gt; Радостина - ходи, говори и пее песни на български ...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1690687" cy="169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картинки : &lt;strong&gt;мяч&lt;/strong&gt; для регби, футбольный &lt;strong&gt;мяч&lt;/strong&gt;, трава, artificial turf, Регби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0906" y="1963738"/>
            <a:ext cx="2333625" cy="1555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Archivo:Snare drum - Vladimir Morozov.jpg - Wikipedia, la enciclopedia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13" y="1963738"/>
            <a:ext cx="2391529" cy="1695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Что подарить ребёнку 4-5-6 лет (мальчику, девочке) | Расти умным!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4300539"/>
            <a:ext cx="2495548" cy="1871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Matryoshka doll - Wikipedia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325" y="4300539"/>
            <a:ext cx="2031206" cy="1871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Мишкофон [Амперка / Вики]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289" y="4295193"/>
            <a:ext cx="2164554" cy="1833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98388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ОТГАДАЙ  ЗАГАДКИ!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400" dirty="0" smtClean="0"/>
              <a:t>Его бьют, а он не плачет- только прыгает и скачет(мяч)</a:t>
            </a:r>
          </a:p>
          <a:p>
            <a:r>
              <a:rPr lang="ru-RU" sz="2400" dirty="0" smtClean="0"/>
              <a:t>Это- очень простая загадка: кольцо за кольцом мы кладем по порядку.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сначала большое, поменьше потом, закончим мы самым малым кольцом.</a:t>
            </a:r>
          </a:p>
          <a:p>
            <a:pPr marL="0" indent="0">
              <a:buNone/>
            </a:pPr>
            <a:r>
              <a:rPr lang="ru-RU" sz="2400" dirty="0" smtClean="0"/>
              <a:t>Крышкой закроем. Что же мы построим?(пирамидка)</a:t>
            </a:r>
          </a:p>
          <a:p>
            <a:pPr marL="0" indent="0">
              <a:buNone/>
            </a:pPr>
            <a:r>
              <a:rPr lang="ru-RU" sz="2400" dirty="0" smtClean="0"/>
              <a:t>-Дети любят в них играть, собирать и разбирать.</a:t>
            </a:r>
          </a:p>
          <a:p>
            <a:pPr marL="0" indent="0">
              <a:buNone/>
            </a:pPr>
            <a:r>
              <a:rPr lang="ru-RU" sz="2400" dirty="0" smtClean="0"/>
              <a:t>Строить башенки, дворцы. . Угадали? Молодцы!(кубики)</a:t>
            </a:r>
          </a:p>
          <a:p>
            <a:pPr marL="0" indent="0">
              <a:buNone/>
            </a:pPr>
            <a:r>
              <a:rPr lang="ru-RU" sz="2400" dirty="0" smtClean="0"/>
              <a:t>-Ростом разные подружки, но похожи друг на дружку.</a:t>
            </a:r>
          </a:p>
          <a:p>
            <a:pPr marL="0" indent="0">
              <a:buNone/>
            </a:pPr>
            <a:r>
              <a:rPr lang="ru-RU" sz="2400" dirty="0" smtClean="0"/>
              <a:t>Все они сидят друг в дружке, а всего одна игрушка.(матрешка).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13839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49</TotalTime>
  <Words>434</Words>
  <Application>Microsoft Office PowerPoint</Application>
  <PresentationFormat>Широкоэкранный</PresentationFormat>
  <Paragraphs>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Tw Cen MT</vt:lpstr>
      <vt:lpstr>Контур</vt:lpstr>
      <vt:lpstr>И Г Р У Ш К И.</vt:lpstr>
      <vt:lpstr>ЧТО   ТАКОЕ  ИГРУШКИ?</vt:lpstr>
      <vt:lpstr>  Назови   игрушки.</vt:lpstr>
      <vt:lpstr>Какие действия  выполняют с игрушками?</vt:lpstr>
      <vt:lpstr>НАЗОВИ ИГРУШКИ ЛАСКОВО</vt:lpstr>
      <vt:lpstr>ОДИН-МНОГО</vt:lpstr>
      <vt:lpstr>Назови игрушки правильно!</vt:lpstr>
      <vt:lpstr> ЧТО ГДЕ НАХОДИТСЯ?</vt:lpstr>
      <vt:lpstr>  ОТГАДАЙ  ЗАГАДКИ!</vt:lpstr>
      <vt:lpstr>Опиши   игрушку по плану.</vt:lpstr>
      <vt:lpstr>Подведение итогов.</vt:lpstr>
      <vt:lpstr>  СПАСИБО ЗА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Г Р У Ш К И.</dc:title>
  <dc:creator>fafdafd@outlook.com</dc:creator>
  <cp:lastModifiedBy>fafdafd@outlook.com</cp:lastModifiedBy>
  <cp:revision>6</cp:revision>
  <dcterms:created xsi:type="dcterms:W3CDTF">2023-06-20T07:05:45Z</dcterms:created>
  <dcterms:modified xsi:type="dcterms:W3CDTF">2023-06-20T07:55:27Z</dcterms:modified>
</cp:coreProperties>
</file>