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 их </a:t>
            </a:r>
            <a:r>
              <a:rPr lang="ru-RU" dirty="0" smtClean="0"/>
              <a:t>значение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«Животные» идиомы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3304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8571" y="457200"/>
            <a:ext cx="2518229" cy="1675656"/>
          </a:xfrm>
        </p:spPr>
        <p:txBody>
          <a:bodyPr>
            <a:normAutofit/>
          </a:bodyPr>
          <a:lstStyle/>
          <a:p>
            <a:r>
              <a:rPr lang="en-US" sz="3200" dirty="0"/>
              <a:t>t</a:t>
            </a:r>
            <a:r>
              <a:rPr lang="en-US" sz="3200" dirty="0" smtClean="0"/>
              <a:t>o </a:t>
            </a:r>
            <a:r>
              <a:rPr lang="en-US" sz="3200" dirty="0"/>
              <a:t>rain cats and dogs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9" r="16249"/>
          <a:stretch>
            <a:fillRect/>
          </a:stretch>
        </p:blipFill>
        <p:spPr>
          <a:xfrm>
            <a:off x="457200" y="457200"/>
            <a:ext cx="5553852" cy="5132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2348880"/>
            <a:ext cx="2530624" cy="3670920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dirty="0"/>
              <a:t>лить как из ведра</a:t>
            </a:r>
          </a:p>
        </p:txBody>
      </p:sp>
    </p:spTree>
    <p:extLst>
      <p:ext uri="{BB962C8B-B14F-4D97-AF65-F5344CB8AC3E}">
        <p14:creationId xmlns:p14="http://schemas.microsoft.com/office/powerpoint/2010/main" val="88856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457200"/>
            <a:ext cx="2458616" cy="18196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to </a:t>
            </a:r>
            <a:r>
              <a:rPr lang="en-US" sz="3200" dirty="0"/>
              <a:t>buy a pig in a poke 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0192" y="2564904"/>
            <a:ext cx="2386608" cy="3454896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купить кота в </a:t>
            </a:r>
            <a:r>
              <a:rPr lang="ru-RU" sz="2800" dirty="0" smtClean="0"/>
              <a:t>мешке;</a:t>
            </a:r>
          </a:p>
          <a:p>
            <a:r>
              <a:rPr lang="ru-RU" sz="2800" dirty="0" smtClean="0"/>
              <a:t>дословно </a:t>
            </a:r>
            <a:r>
              <a:rPr lang="ru-RU" sz="2800" dirty="0"/>
              <a:t>— купить свинью в мешке</a:t>
            </a:r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7" b="3797"/>
          <a:stretch>
            <a:fillRect/>
          </a:stretch>
        </p:blipFill>
        <p:spPr>
          <a:xfrm>
            <a:off x="457200" y="457200"/>
            <a:ext cx="5631778" cy="5204048"/>
          </a:xfrm>
        </p:spPr>
      </p:pic>
    </p:spTree>
    <p:extLst>
      <p:ext uri="{BB962C8B-B14F-4D97-AF65-F5344CB8AC3E}">
        <p14:creationId xmlns:p14="http://schemas.microsoft.com/office/powerpoint/2010/main" val="352645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57200"/>
            <a:ext cx="2530624" cy="1531640"/>
          </a:xfrm>
        </p:spPr>
        <p:txBody>
          <a:bodyPr>
            <a:noAutofit/>
          </a:bodyPr>
          <a:lstStyle/>
          <a:p>
            <a:r>
              <a:rPr lang="en-US" sz="3200" dirty="0" err="1"/>
              <a:t>t</a:t>
            </a:r>
            <a:r>
              <a:rPr lang="ru-RU" sz="3200" dirty="0" smtClean="0"/>
              <a:t>o </a:t>
            </a:r>
            <a:r>
              <a:rPr lang="ru-RU" sz="3200" dirty="0" err="1"/>
              <a:t>have</a:t>
            </a:r>
            <a:r>
              <a:rPr lang="ru-RU" sz="3200" dirty="0"/>
              <a:t> a </a:t>
            </a:r>
            <a:r>
              <a:rPr lang="ru-RU" sz="3200" dirty="0" err="1"/>
              <a:t>whale</a:t>
            </a:r>
            <a:r>
              <a:rPr lang="ru-RU" sz="3200" dirty="0"/>
              <a:t> </a:t>
            </a:r>
            <a:r>
              <a:rPr lang="ru-RU" sz="3200" dirty="0" err="1"/>
              <a:t>of</a:t>
            </a:r>
            <a:r>
              <a:rPr lang="ru-RU" sz="3200" dirty="0"/>
              <a:t> a </a:t>
            </a:r>
            <a:r>
              <a:rPr lang="ru-RU" sz="3200" dirty="0" err="1"/>
              <a:t>time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r="13927"/>
          <a:stretch>
            <a:fillRect/>
          </a:stretch>
        </p:blipFill>
        <p:spPr>
          <a:xfrm>
            <a:off x="457200" y="457200"/>
            <a:ext cx="5553851" cy="5132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2204864"/>
            <a:ext cx="2530624" cy="381493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3600" dirty="0"/>
              <a:t>приятно проводить время, весело проводить время.</a:t>
            </a:r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41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4730" y="2967335"/>
            <a:ext cx="3014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end!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4670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57200"/>
            <a:ext cx="2674640" cy="1531640"/>
          </a:xfrm>
        </p:spPr>
        <p:txBody>
          <a:bodyPr>
            <a:noAutofit/>
          </a:bodyPr>
          <a:lstStyle/>
          <a:p>
            <a:r>
              <a:rPr lang="en-US" sz="2800" dirty="0"/>
              <a:t>The black sheep of the family 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r="13927"/>
          <a:stretch>
            <a:fillRect/>
          </a:stretch>
        </p:blipFill>
        <p:spPr>
          <a:xfrm>
            <a:off x="457200" y="457200"/>
            <a:ext cx="5475925" cy="50600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2132856"/>
            <a:ext cx="2602632" cy="3886944"/>
          </a:xfrm>
        </p:spPr>
        <p:txBody>
          <a:bodyPr/>
          <a:lstStyle/>
          <a:p>
            <a:endParaRPr lang="ru-RU" sz="2800" dirty="0" smtClean="0"/>
          </a:p>
          <a:p>
            <a:r>
              <a:rPr lang="ru-RU" sz="2800" dirty="0" smtClean="0"/>
              <a:t>паршивая </a:t>
            </a:r>
            <a:r>
              <a:rPr lang="ru-RU" sz="2800" dirty="0"/>
              <a:t>овца</a:t>
            </a:r>
            <a:r>
              <a:rPr lang="en-US" sz="2800" dirty="0"/>
              <a:t>, </a:t>
            </a:r>
            <a:r>
              <a:rPr lang="ru-RU" sz="2800" dirty="0"/>
              <a:t>белая ворона</a:t>
            </a:r>
            <a:r>
              <a:rPr lang="en-US" sz="2800" dirty="0"/>
              <a:t>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81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457200"/>
            <a:ext cx="2602632" cy="1603648"/>
          </a:xfrm>
        </p:spPr>
        <p:txBody>
          <a:bodyPr>
            <a:normAutofit/>
          </a:bodyPr>
          <a:lstStyle/>
          <a:p>
            <a:r>
              <a:rPr lang="en-US" sz="3200" dirty="0"/>
              <a:t>Let the cat out of the bag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r="13927"/>
          <a:stretch>
            <a:fillRect/>
          </a:stretch>
        </p:blipFill>
        <p:spPr>
          <a:xfrm>
            <a:off x="457200" y="457200"/>
            <a:ext cx="5482952" cy="52040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2276872"/>
            <a:ext cx="2602632" cy="3742928"/>
          </a:xfrm>
        </p:spPr>
        <p:txBody>
          <a:bodyPr>
            <a:normAutofit/>
          </a:bodyPr>
          <a:lstStyle/>
          <a:p>
            <a:r>
              <a:rPr lang="ru-RU" sz="2400" dirty="0"/>
              <a:t>открыть секрет, рассказать кому-то информацию, о которой он не должен знать</a:t>
            </a:r>
          </a:p>
        </p:txBody>
      </p:sp>
    </p:spTree>
    <p:extLst>
      <p:ext uri="{BB962C8B-B14F-4D97-AF65-F5344CB8AC3E}">
        <p14:creationId xmlns:p14="http://schemas.microsoft.com/office/powerpoint/2010/main" val="211644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57200"/>
            <a:ext cx="2674640" cy="1315616"/>
          </a:xfrm>
        </p:spPr>
        <p:txBody>
          <a:bodyPr>
            <a:normAutofit/>
          </a:bodyPr>
          <a:lstStyle/>
          <a:p>
            <a:r>
              <a:rPr lang="de-DE" sz="3200" dirty="0"/>
              <a:t>a </a:t>
            </a:r>
            <a:r>
              <a:rPr lang="de-DE" sz="3200" dirty="0" err="1"/>
              <a:t>dark</a:t>
            </a:r>
            <a:r>
              <a:rPr lang="de-DE" sz="3200" dirty="0"/>
              <a:t> </a:t>
            </a:r>
            <a:r>
              <a:rPr lang="de-DE" sz="3200" dirty="0" err="1"/>
              <a:t>horse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r="13927"/>
          <a:stretch>
            <a:fillRect/>
          </a:stretch>
        </p:blipFill>
        <p:spPr>
          <a:xfrm>
            <a:off x="457200" y="457200"/>
            <a:ext cx="5410944" cy="54200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12160" y="2564904"/>
            <a:ext cx="2674640" cy="3454896"/>
          </a:xfrm>
        </p:spPr>
        <p:txBody>
          <a:bodyPr/>
          <a:lstStyle/>
          <a:p>
            <a:r>
              <a:rPr lang="ru-RU" sz="2400" dirty="0" smtClean="0"/>
              <a:t>«тёмная лошадка», неожиданно </a:t>
            </a:r>
            <a:r>
              <a:rPr lang="ru-RU" sz="2400" dirty="0"/>
              <a:t>сильный кандидат или претендент на </a:t>
            </a:r>
            <a:r>
              <a:rPr lang="ru-RU" sz="2400" dirty="0" smtClean="0"/>
              <a:t>победу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70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457200"/>
            <a:ext cx="2602632" cy="1459632"/>
          </a:xfrm>
        </p:spPr>
        <p:txBody>
          <a:bodyPr>
            <a:normAutofit/>
          </a:bodyPr>
          <a:lstStyle/>
          <a:p>
            <a:r>
              <a:rPr lang="ru-RU" sz="3200" dirty="0" err="1"/>
              <a:t>At</a:t>
            </a:r>
            <a:r>
              <a:rPr lang="ru-RU" sz="3200" dirty="0"/>
              <a:t> a </a:t>
            </a:r>
            <a:r>
              <a:rPr lang="ru-RU" sz="3200" dirty="0" err="1"/>
              <a:t>snail’s</a:t>
            </a:r>
            <a:r>
              <a:rPr lang="ru-RU" sz="3200" dirty="0"/>
              <a:t> </a:t>
            </a:r>
            <a:r>
              <a:rPr lang="ru-RU" sz="3200" dirty="0" err="1"/>
              <a:t>pace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7" r="14107"/>
          <a:stretch>
            <a:fillRect/>
          </a:stretch>
        </p:blipFill>
        <p:spPr>
          <a:xfrm>
            <a:off x="457200" y="457200"/>
            <a:ext cx="5475925" cy="50600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2132856"/>
            <a:ext cx="2602632" cy="3886944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очень </a:t>
            </a:r>
            <a:r>
              <a:rPr lang="ru-RU" sz="2800" dirty="0"/>
              <a:t>медленно, черепашьим ходом</a:t>
            </a:r>
          </a:p>
        </p:txBody>
      </p:sp>
    </p:spTree>
    <p:extLst>
      <p:ext uri="{BB962C8B-B14F-4D97-AF65-F5344CB8AC3E}">
        <p14:creationId xmlns:p14="http://schemas.microsoft.com/office/powerpoint/2010/main" val="404614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548680"/>
            <a:ext cx="2818656" cy="153164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 busy </a:t>
            </a:r>
            <a:r>
              <a:rPr lang="en-US" sz="3600" dirty="0" err="1"/>
              <a:t>аs</a:t>
            </a:r>
            <a:r>
              <a:rPr lang="en-US" sz="3600" dirty="0"/>
              <a:t> а </a:t>
            </a:r>
            <a:r>
              <a:rPr lang="en-US" sz="3600" dirty="0" smtClean="0"/>
              <a:t>bee</a:t>
            </a:r>
            <a:endParaRPr lang="ru-RU" sz="36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84071"/>
            <a:ext cx="5242146" cy="50223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314" y="2348880"/>
            <a:ext cx="2779486" cy="36709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 белка в колесе;</a:t>
            </a:r>
          </a:p>
          <a:p>
            <a:r>
              <a:rPr lang="ru-RU" sz="2800" dirty="0" smtClean="0"/>
              <a:t>очень </a:t>
            </a:r>
            <a:r>
              <a:rPr lang="ru-RU" sz="2800" dirty="0"/>
              <a:t>занятый; трудолюбивый, как пчёлка; трудяга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804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57200"/>
            <a:ext cx="2674640" cy="1531640"/>
          </a:xfrm>
        </p:spPr>
        <p:txBody>
          <a:bodyPr>
            <a:normAutofit/>
          </a:bodyPr>
          <a:lstStyle/>
          <a:p>
            <a:r>
              <a:rPr lang="ru-RU" sz="3200" dirty="0" err="1"/>
              <a:t>Donkey’s</a:t>
            </a:r>
            <a:r>
              <a:rPr lang="ru-RU" sz="3200" dirty="0"/>
              <a:t> </a:t>
            </a:r>
            <a:r>
              <a:rPr lang="ru-RU" sz="3200" dirty="0" err="1"/>
              <a:t>ears</a:t>
            </a:r>
            <a:r>
              <a:rPr lang="ru-RU" sz="3200" dirty="0"/>
              <a:t>/</a:t>
            </a:r>
            <a:r>
              <a:rPr lang="ru-RU" sz="3200" dirty="0" err="1"/>
              <a:t>years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r="13927"/>
          <a:stretch>
            <a:fillRect/>
          </a:stretch>
        </p:blipFill>
        <p:spPr>
          <a:xfrm>
            <a:off x="457200" y="457200"/>
            <a:ext cx="5397999" cy="49880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12160" y="2204864"/>
            <a:ext cx="2674640" cy="3814936"/>
          </a:xfrm>
        </p:spPr>
        <p:txBody>
          <a:bodyPr>
            <a:normAutofit/>
          </a:bodyPr>
          <a:lstStyle/>
          <a:p>
            <a:r>
              <a:rPr lang="ru-RU" sz="2800" dirty="0"/>
              <a:t>долгие годы, долгое время, </a:t>
            </a:r>
            <a:r>
              <a:rPr lang="ru-RU" sz="2800" dirty="0" smtClean="0"/>
              <a:t>целая вечность; </a:t>
            </a:r>
          </a:p>
          <a:p>
            <a:r>
              <a:rPr lang="ru-RU" sz="2800" dirty="0" smtClean="0"/>
              <a:t>дословно </a:t>
            </a:r>
            <a:r>
              <a:rPr lang="ru-RU" sz="2800" dirty="0"/>
              <a:t>— ослиные </a:t>
            </a:r>
            <a:r>
              <a:rPr lang="ru-RU" sz="2800" dirty="0" smtClean="0"/>
              <a:t>уши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0960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57200"/>
            <a:ext cx="2530624" cy="1459632"/>
          </a:xfrm>
        </p:spPr>
        <p:txBody>
          <a:bodyPr>
            <a:normAutofit/>
          </a:bodyPr>
          <a:lstStyle/>
          <a:p>
            <a:r>
              <a:rPr lang="en-US" sz="3200" dirty="0"/>
              <a:t>Bull in a china shop 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6" r="19036"/>
          <a:stretch>
            <a:fillRect/>
          </a:stretch>
        </p:blipFill>
        <p:spPr>
          <a:xfrm>
            <a:off x="457200" y="457200"/>
            <a:ext cx="5553852" cy="5132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2132856"/>
            <a:ext cx="2530624" cy="3886944"/>
          </a:xfrm>
        </p:spPr>
        <p:txBody>
          <a:bodyPr>
            <a:normAutofit/>
          </a:bodyPr>
          <a:lstStyle/>
          <a:p>
            <a:r>
              <a:rPr lang="ru-RU" sz="2800" dirty="0"/>
              <a:t>слон в посудной </a:t>
            </a:r>
            <a:r>
              <a:rPr lang="ru-RU" sz="2800" dirty="0" smtClean="0"/>
              <a:t>лавке; неуклюжий </a:t>
            </a:r>
            <a:r>
              <a:rPr lang="ru-RU" sz="2800" dirty="0"/>
              <a:t>или бестактный человек</a:t>
            </a:r>
          </a:p>
        </p:txBody>
      </p:sp>
    </p:spTree>
    <p:extLst>
      <p:ext uri="{BB962C8B-B14F-4D97-AF65-F5344CB8AC3E}">
        <p14:creationId xmlns:p14="http://schemas.microsoft.com/office/powerpoint/2010/main" val="182159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04664"/>
            <a:ext cx="2458616" cy="1656184"/>
          </a:xfrm>
        </p:spPr>
        <p:txBody>
          <a:bodyPr>
            <a:normAutofit/>
          </a:bodyPr>
          <a:lstStyle/>
          <a:p>
            <a:r>
              <a:rPr lang="en-US" sz="3200" dirty="0"/>
              <a:t>Get your ducks in a row 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1" r="16091"/>
          <a:stretch>
            <a:fillRect/>
          </a:stretch>
        </p:blipFill>
        <p:spPr>
          <a:xfrm>
            <a:off x="457200" y="457200"/>
            <a:ext cx="5553852" cy="5132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2276872"/>
            <a:ext cx="2530624" cy="3742928"/>
          </a:xfrm>
        </p:spPr>
        <p:txBody>
          <a:bodyPr>
            <a:normAutofit/>
          </a:bodyPr>
          <a:lstStyle/>
          <a:p>
            <a:r>
              <a:rPr lang="ru-RU" sz="2800" dirty="0"/>
              <a:t>привести свои мысли в порядок, собраться с мыслями</a:t>
            </a:r>
          </a:p>
        </p:txBody>
      </p:sp>
    </p:spTree>
    <p:extLst>
      <p:ext uri="{BB962C8B-B14F-4D97-AF65-F5344CB8AC3E}">
        <p14:creationId xmlns:p14="http://schemas.microsoft.com/office/powerpoint/2010/main" val="380303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</TotalTime>
  <Words>173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«Животные» идиомы</vt:lpstr>
      <vt:lpstr>The black sheep of the family </vt:lpstr>
      <vt:lpstr>Let the cat out of the bag</vt:lpstr>
      <vt:lpstr>a dark horse</vt:lpstr>
      <vt:lpstr>At a snail’s pace</vt:lpstr>
      <vt:lpstr>be busy аs а bee</vt:lpstr>
      <vt:lpstr>Donkey’s ears/years</vt:lpstr>
      <vt:lpstr>Bull in a china shop </vt:lpstr>
      <vt:lpstr>Get your ducks in a row </vt:lpstr>
      <vt:lpstr>to rain cats and dogs</vt:lpstr>
      <vt:lpstr>to buy a pig in a poke </vt:lpstr>
      <vt:lpstr>to have a whale of a time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«Животные» идиомы</dc:title>
  <dc:creator>user1</dc:creator>
  <cp:lastModifiedBy>user1</cp:lastModifiedBy>
  <cp:revision>10</cp:revision>
  <dcterms:created xsi:type="dcterms:W3CDTF">2023-06-20T06:11:26Z</dcterms:created>
  <dcterms:modified xsi:type="dcterms:W3CDTF">2023-06-20T08:04:49Z</dcterms:modified>
</cp:coreProperties>
</file>