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67" r:id="rId3"/>
    <p:sldId id="258" r:id="rId4"/>
    <p:sldId id="259" r:id="rId5"/>
    <p:sldId id="260" r:id="rId6"/>
    <p:sldId id="261" r:id="rId7"/>
    <p:sldId id="262" r:id="rId8"/>
    <p:sldId id="264" r:id="rId9"/>
    <p:sldId id="266" r:id="rId10"/>
    <p:sldId id="265" r:id="rId11"/>
    <p:sldId id="26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0D83B90F-D9FB-4B19-9F0F-828D055FEA6F}" type="datetimeFigureOut">
              <a:rPr lang="ru-RU" smtClean="0"/>
              <a:t>21.05.2015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9ACC9253-ED95-407E-9977-27054ECFE184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3B90F-D9FB-4B19-9F0F-828D055FEA6F}" type="datetimeFigureOut">
              <a:rPr lang="ru-RU" smtClean="0"/>
              <a:t>21.05.2015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C9253-ED95-407E-9977-27054ECFE1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3B90F-D9FB-4B19-9F0F-828D055FEA6F}" type="datetimeFigureOut">
              <a:rPr lang="ru-RU" smtClean="0"/>
              <a:t>21.05.2015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C9253-ED95-407E-9977-27054ECFE1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3B90F-D9FB-4B19-9F0F-828D055FEA6F}" type="datetimeFigureOut">
              <a:rPr lang="ru-RU" smtClean="0"/>
              <a:t>21.05.2015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C9253-ED95-407E-9977-27054ECFE1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3B90F-D9FB-4B19-9F0F-828D055FEA6F}" type="datetimeFigureOut">
              <a:rPr lang="ru-RU" smtClean="0"/>
              <a:t>21.05.2015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C9253-ED95-407E-9977-27054ECFE1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3B90F-D9FB-4B19-9F0F-828D055FEA6F}" type="datetimeFigureOut">
              <a:rPr lang="ru-RU" smtClean="0"/>
              <a:t>21.05.2015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C9253-ED95-407E-9977-27054ECFE184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3B90F-D9FB-4B19-9F0F-828D055FEA6F}" type="datetimeFigureOut">
              <a:rPr lang="ru-RU" smtClean="0"/>
              <a:t>21.05.2015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C9253-ED95-407E-9977-27054ECFE1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3B90F-D9FB-4B19-9F0F-828D055FEA6F}" type="datetimeFigureOut">
              <a:rPr lang="ru-RU" smtClean="0"/>
              <a:t>21.05.2015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C9253-ED95-407E-9977-27054ECFE1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3B90F-D9FB-4B19-9F0F-828D055FEA6F}" type="datetimeFigureOut">
              <a:rPr lang="ru-RU" smtClean="0"/>
              <a:t>21.05.2015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C9253-ED95-407E-9977-27054ECFE1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3B90F-D9FB-4B19-9F0F-828D055FEA6F}" type="datetimeFigureOut">
              <a:rPr lang="ru-RU" smtClean="0"/>
              <a:t>21.05.2015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C9253-ED95-407E-9977-27054ECFE184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3B90F-D9FB-4B19-9F0F-828D055FEA6F}" type="datetimeFigureOut">
              <a:rPr lang="ru-RU" smtClean="0"/>
              <a:t>21.05.2015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C9253-ED95-407E-9977-27054ECFE1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0D83B90F-D9FB-4B19-9F0F-828D055FEA6F}" type="datetimeFigureOut">
              <a:rPr lang="ru-RU" smtClean="0"/>
              <a:t>21.05.2015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9ACC9253-ED95-407E-9977-27054ECFE18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332656"/>
            <a:ext cx="8452048" cy="6264696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sz="3200" dirty="0"/>
              <a:t>Как тебя зовут? </a:t>
            </a:r>
            <a:endParaRPr lang="ru-RU" sz="3200" dirty="0" smtClean="0"/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/>
              <a:t>Сколько </a:t>
            </a:r>
            <a:r>
              <a:rPr lang="ru-RU" sz="3200" dirty="0"/>
              <a:t>тебе </a:t>
            </a:r>
            <a:r>
              <a:rPr lang="ru-RU" sz="3200" dirty="0" smtClean="0"/>
              <a:t>лет?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/>
              <a:t>Нравится ли тебе учиться?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/>
              <a:t>Как ты учишься  школе?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/>
              <a:t>Какой предмет в школе самый любимый?  Почему</a:t>
            </a:r>
            <a:r>
              <a:rPr lang="ru-RU" sz="3200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/>
              <a:t>С кем ты дружишь</a:t>
            </a:r>
            <a:r>
              <a:rPr lang="ru-RU" sz="3200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/>
              <a:t>Думал ли ты, кем хочешь стать, когда вырастешь? Почему</a:t>
            </a:r>
            <a:r>
              <a:rPr lang="ru-RU" sz="3200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/>
              <a:t>Занимаешься ли ты в кружках, секциях? </a:t>
            </a:r>
          </a:p>
          <a:p>
            <a:pPr marL="514350" indent="-514350">
              <a:buFont typeface="+mj-lt"/>
              <a:buAutoNum type="arabicPeriod"/>
            </a:pP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11075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88640"/>
            <a:ext cx="7024744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Как сохранить воздух чистым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043492" y="1340768"/>
            <a:ext cx="6777317" cy="4491861"/>
          </a:xfrm>
        </p:spPr>
        <p:txBody>
          <a:bodyPr/>
          <a:lstStyle/>
          <a:p>
            <a:r>
              <a:rPr lang="ru-RU" dirty="0"/>
              <a:t>Берегите растения, ведь они – зелёные легкие планеты! Листья растений выделяют на свету кислород, необходимый для дыхания. Кроме того, они очищают загрязнённый </a:t>
            </a:r>
            <a:r>
              <a:rPr lang="ru-RU" dirty="0" smtClean="0"/>
              <a:t>воздух.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3429000"/>
            <a:ext cx="4620344" cy="30956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5128397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Как сберечь почву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2276872"/>
            <a:ext cx="5832648" cy="41171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3283663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996952"/>
            <a:ext cx="7024744" cy="1143000"/>
          </a:xfrm>
        </p:spPr>
        <p:txBody>
          <a:bodyPr>
            <a:noAutofit/>
          </a:bodyPr>
          <a:lstStyle/>
          <a:p>
            <a:r>
              <a:rPr lang="ru-RU" sz="5400" dirty="0" smtClean="0"/>
              <a:t>Как вести себя на природе.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32799131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Как сохранить связи </a:t>
            </a:r>
            <a:br>
              <a:rPr lang="ru-RU" dirty="0"/>
            </a:br>
            <a:r>
              <a:rPr lang="ru-RU" dirty="0"/>
              <a:t>неживой и живой природы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2276872"/>
            <a:ext cx="5328592" cy="40012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072215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Как сохранить</a:t>
            </a:r>
            <a:br>
              <a:rPr lang="ru-RU" dirty="0"/>
            </a:br>
            <a:r>
              <a:rPr lang="ru-RU" dirty="0"/>
              <a:t>живые </a:t>
            </a:r>
            <a:r>
              <a:rPr lang="ru-RU" dirty="0" smtClean="0"/>
              <a:t>растения </a:t>
            </a:r>
            <a:r>
              <a:rPr lang="ru-RU" dirty="0"/>
              <a:t>в природе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2276872"/>
            <a:ext cx="5976664" cy="39711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7728829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Как сохранить</a:t>
            </a:r>
            <a:br>
              <a:rPr lang="ru-RU" dirty="0"/>
            </a:br>
            <a:r>
              <a:rPr lang="ru-RU" dirty="0"/>
              <a:t>самых древних</a:t>
            </a:r>
            <a:br>
              <a:rPr lang="ru-RU" dirty="0"/>
            </a:br>
            <a:r>
              <a:rPr lang="ru-RU" dirty="0"/>
              <a:t>обитателей нашей планеты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2348880"/>
            <a:ext cx="5184576" cy="38884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8700304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Как охранять птиц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2276872"/>
            <a:ext cx="4660899" cy="39457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1982050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Как вести себя в лесу,</a:t>
            </a:r>
            <a:br>
              <a:rPr lang="ru-RU" dirty="0"/>
            </a:br>
            <a:r>
              <a:rPr lang="ru-RU" dirty="0"/>
              <a:t>чтобы не причинить вреда его обитателям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2204864"/>
            <a:ext cx="6194539" cy="41263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8636132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Как сохранить воду чистой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2204864"/>
            <a:ext cx="5448605" cy="40864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7729883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Чего не стоит делать при купании. Правила безопасности на воде.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5" y="2276872"/>
            <a:ext cx="6489225" cy="405965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49627284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36</TotalTime>
  <Words>127</Words>
  <Application>Microsoft Office PowerPoint</Application>
  <PresentationFormat>Экран (4:3)</PresentationFormat>
  <Paragraphs>20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Остин</vt:lpstr>
      <vt:lpstr>Презентация PowerPoint</vt:lpstr>
      <vt:lpstr>Как вести себя на природе.</vt:lpstr>
      <vt:lpstr>Как сохранить связи  неживой и живой природы</vt:lpstr>
      <vt:lpstr>Как сохранить живые растения в природе</vt:lpstr>
      <vt:lpstr>Как сохранить самых древних обитателей нашей планеты</vt:lpstr>
      <vt:lpstr>Как охранять птиц</vt:lpstr>
      <vt:lpstr>Как вести себя в лесу, чтобы не причинить вреда его обитателям</vt:lpstr>
      <vt:lpstr>Как сохранить воду чистой</vt:lpstr>
      <vt:lpstr>Чего не стоит делать при купании. Правила безопасности на воде.</vt:lpstr>
      <vt:lpstr>Как сохранить воздух чистым</vt:lpstr>
      <vt:lpstr>Как сберечь почву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Алексей</dc:creator>
  <cp:lastModifiedBy>Алексей</cp:lastModifiedBy>
  <cp:revision>4</cp:revision>
  <dcterms:created xsi:type="dcterms:W3CDTF">2015-05-21T15:15:38Z</dcterms:created>
  <dcterms:modified xsi:type="dcterms:W3CDTF">2015-05-21T15:52:21Z</dcterms:modified>
</cp:coreProperties>
</file>