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1" r:id="rId5"/>
    <p:sldId id="266" r:id="rId6"/>
    <p:sldId id="270" r:id="rId7"/>
    <p:sldId id="269" r:id="rId8"/>
    <p:sldId id="268" r:id="rId9"/>
    <p:sldId id="259" r:id="rId10"/>
    <p:sldId id="272" r:id="rId11"/>
    <p:sldId id="276" r:id="rId12"/>
    <p:sldId id="279" r:id="rId13"/>
    <p:sldId id="273" r:id="rId14"/>
    <p:sldId id="275" r:id="rId15"/>
    <p:sldId id="274" r:id="rId16"/>
    <p:sldId id="277" r:id="rId17"/>
    <p:sldId id="278" r:id="rId18"/>
    <p:sldId id="280" r:id="rId19"/>
    <p:sldId id="271" r:id="rId2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4166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60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0853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7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26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182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962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52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191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451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213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340C7-47FB-4FFF-B64C-E35ACF88C169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D07DF-5CAE-40C3-B010-8E1DABC24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50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1.jpeg" Type="http://schemas.openxmlformats.org/officeDocument/2006/relationships/image"/><Relationship Id="rId5" Target="../media/image20.jpeg" Type="http://schemas.openxmlformats.org/officeDocument/2006/relationships/image"/><Relationship Id="rId4" Target="../media/image19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Документы\Documents\Documents\21 детский сад\2016 работа\проект\115156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28728" y="1142984"/>
            <a:ext cx="7308304" cy="10892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3543850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Экологические сказки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«Книжки- малышки »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2" name="Picture 4" descr="Картинки по запросу книжки малышки картинки клипар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1928826" cy="1928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67497" y="3332607"/>
          <a:ext cx="6009005" cy="192786"/>
        </p:xfrm>
        <a:graphic>
          <a:graphicData uri="http://schemas.openxmlformats.org/drawingml/2006/table">
            <a:tbl>
              <a:tblPr/>
              <a:tblGrid>
                <a:gridCol w="6009005"/>
              </a:tblGrid>
              <a:tr h="63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143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643042" y="1214422"/>
            <a:ext cx="70723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«ЦЕНТР РАЗВИТИЯ РЕБЁНКА – ДЕТСКИЙ САД 101 «ЖАР – ПТИЦА»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410037, г. Саратов, ул. им.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Муленкова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А.П. 3/1, тел. 79-53-59,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почта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mdou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crr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.101@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5429264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Выполнили :</a:t>
            </a:r>
            <a:r>
              <a:rPr lang="ru-RU" sz="1400" b="1" dirty="0" err="1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Халитова</a:t>
            </a:r>
            <a:r>
              <a:rPr lang="ru-RU" sz="14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 И.С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</a:rPr>
              <a:t>                     Волкова Е.Г</a:t>
            </a:r>
          </a:p>
        </p:txBody>
      </p:sp>
    </p:spTree>
    <p:extLst>
      <p:ext uri="{BB962C8B-B14F-4D97-AF65-F5344CB8AC3E}">
        <p14:creationId xmlns="" xmlns:p14="http://schemas.microsoft.com/office/powerpoint/2010/main" val="4301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0057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Участие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детей, родителей и педагогов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позволит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обогатить знания и представления о книге, ее значимость, развить связную речь, творческие способности детей, а так же расширить представления детей о произведениях детских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писателей.</a:t>
            </a:r>
          </a:p>
          <a:p>
            <a:pPr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Times New Roman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Книжка – малышка»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сделанная родителями вместе с детьми,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позволит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 panose="02020603050405020304" pitchFamily="18" charset="0"/>
              </a:rPr>
              <a:t>поднять интерес к художественной литературе, дать понимание важности книги в жизни человека и повысить самооценку детей за свой труд.</a:t>
            </a:r>
          </a:p>
          <a:p>
            <a:pPr indent="450215"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«Книжка – малышка»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Times New Roman"/>
                <a:cs typeface="Times New Roman" panose="02020603050405020304" pitchFamily="18" charset="0"/>
              </a:rPr>
              <a:t>- это также средство формирования устойчивого интереса к самостоятельной читательской деятельности младшего школьника. Чтение имеет большое значение для формирования у детей грамотности и личностного развития в целом. 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74415"/>
            <a:ext cx="3477847" cy="207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Картинки по запросу клипарт родители читают с детьми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8412"/>
            <a:ext cx="3133386" cy="2281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8249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Документы\Documents\Documents\21 детский сад\2016 работа\проект\images (4).jpg" id="6" name="Picture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857388"/>
          </a:xfrm>
        </p:spPr>
        <p:txBody>
          <a:bodyPr>
            <a:normAutofit fontScale="90000"/>
          </a:bodyPr>
          <a:lstStyle/>
          <a:p>
            <a:r>
              <a:rPr dirty="0" lang="ru-RU" smtClean="0" sz="2000"/>
              <a:t>Теперь в нашей библиотеке есть созданные своими руками книжки-малышки:</a:t>
            </a:r>
            <a:br>
              <a:rPr dirty="0" lang="ru-RU" smtClean="0" sz="2000"/>
            </a:br>
            <a:r>
              <a:rPr dirty="0" lang="ru-RU" smtClean="0" sz="2000"/>
              <a:t>1.Приключение капельки </a:t>
            </a:r>
            <a:r>
              <a:rPr dirty="0" err="1" lang="ru-RU" smtClean="0" sz="2000"/>
              <a:t>Капитошки</a:t>
            </a:r>
            <a:r>
              <a:rPr dirty="0" lang="ru-RU" smtClean="0" sz="2000"/>
              <a:t> </a:t>
            </a:r>
            <a:br>
              <a:rPr dirty="0" lang="ru-RU" smtClean="0" sz="2000"/>
            </a:br>
            <a:r>
              <a:rPr dirty="0" lang="ru-RU" smtClean="0" sz="2000"/>
              <a:t>2.Правила поведения в лесу </a:t>
            </a:r>
            <a:br>
              <a:rPr dirty="0" lang="ru-RU" smtClean="0" sz="2000"/>
            </a:br>
            <a:r>
              <a:rPr dirty="0" lang="ru-RU" smtClean="0" sz="2000"/>
              <a:t>3.Берегите природу</a:t>
            </a:r>
            <a:br>
              <a:rPr dirty="0" lang="ru-RU" smtClean="0" sz="2000"/>
            </a:br>
            <a:r>
              <a:rPr dirty="0" lang="ru-RU" smtClean="0" sz="2000"/>
              <a:t>4.Насекомые </a:t>
            </a:r>
            <a:br>
              <a:rPr dirty="0" lang="ru-RU" smtClean="0" sz="2000"/>
            </a:br>
            <a:r>
              <a:rPr dirty="0" lang="ru-RU" smtClean="0" sz="2000"/>
              <a:t>5.Животные </a:t>
            </a:r>
            <a:br>
              <a:rPr dirty="0" lang="ru-RU" smtClean="0" sz="2000"/>
            </a:br>
            <a:r>
              <a:rPr dirty="0" lang="ru-RU" smtClean="0" sz="2000"/>
              <a:t>6.Сборники экологических сказок </a:t>
            </a:r>
            <a:br>
              <a:rPr dirty="0" lang="ru-RU" smtClean="0" sz="2000"/>
            </a:br>
            <a:r>
              <a:rPr dirty="0" lang="ru-RU" smtClean="0" sz="2000"/>
              <a:t>7. Сила дождя и дружбы</a:t>
            </a:r>
            <a:r>
              <a:rPr dirty="0" lang="ru-RU" smtClean="0" sz="1400"/>
              <a:t/>
            </a:r>
            <a:br>
              <a:rPr dirty="0" lang="ru-RU" smtClean="0" sz="1400"/>
            </a:br>
            <a:r>
              <a:rPr dirty="0" lang="ru-RU" smtClean="0" sz="1400"/>
              <a:t/>
            </a:r>
            <a:br>
              <a:rPr dirty="0" lang="ru-RU" smtClean="0" sz="1400"/>
            </a:br>
            <a:r>
              <a:rPr dirty="0" lang="ru-RU" smtClean="0" sz="1400"/>
              <a:t/>
            </a:r>
            <a:br>
              <a:rPr dirty="0" lang="ru-RU" smtClean="0" sz="1400"/>
            </a:br>
            <a:r>
              <a:rPr dirty="0" lang="ru-RU" smtClean="0" sz="1400"/>
              <a:t/>
            </a:r>
            <a:br>
              <a:rPr dirty="0" lang="ru-RU" smtClean="0" sz="1400"/>
            </a:br>
            <a:endParaRPr dirty="0" lang="ru-RU" sz="1400"/>
          </a:p>
        </p:txBody>
      </p:sp>
      <p:pic>
        <p:nvPicPr>
          <p:cNvPr descr="1.jpg" id="7" name="Содержимое 6"/>
          <p:cNvPicPr>
            <a:picLocks noChangeAspect="1" noGrp="1"/>
          </p:cNvPicPr>
          <p:nvPr>
            <p:ph idx="1"/>
          </p:nvPr>
        </p:nvPicPr>
        <p:blipFill>
          <a:blip cstate="print" r:embed="rId3"/>
          <a:srcRect b="116" t="170"/>
          <a:stretch>
            <a:fillRect/>
          </a:stretch>
        </p:blipFill>
        <p:spPr>
          <a:xfrm>
            <a:off x="500034" y="1857364"/>
            <a:ext cx="1839879" cy="2214578"/>
          </a:xfrm>
        </p:spPr>
      </p:pic>
      <p:pic>
        <p:nvPicPr>
          <p:cNvPr descr="2.jpg" id="8" name="Рисунок 7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786050" y="3214686"/>
            <a:ext cx="2852738" cy="3184906"/>
          </a:xfrm>
          <a:prstGeom prst="rect">
            <a:avLst/>
          </a:prstGeom>
        </p:spPr>
      </p:pic>
      <p:pic>
        <p:nvPicPr>
          <p:cNvPr descr="3.jpg" id="9" name="Рисунок 8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6300192" y="1916832"/>
            <a:ext cx="2543177" cy="339090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857388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2050" name="Picture 2" descr="C:\Users\Sadik\Desktop\фото\IMG_20230524_0843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24744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MG_98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571744"/>
            <a:ext cx="278608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98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571480"/>
            <a:ext cx="2357454" cy="2630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187624" y="620688"/>
            <a:ext cx="4572032" cy="6968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Книжка-малышка из бумаги</a:t>
            </a:r>
          </a:p>
          <a:p>
            <a:pPr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«Насекомые»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Рисунок 7" descr="IMG_98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2564904"/>
            <a:ext cx="2462207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MG_98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85728"/>
            <a:ext cx="3161132" cy="4214842"/>
          </a:xfrm>
          <a:prstGeom prst="rect">
            <a:avLst/>
          </a:prstGeom>
        </p:spPr>
      </p:pic>
      <p:pic>
        <p:nvPicPr>
          <p:cNvPr id="5" name="Рисунок 4" descr="IMG_98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571612"/>
            <a:ext cx="3400432" cy="453390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29124" y="285728"/>
            <a:ext cx="4257676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Книжка-малышка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«Животные»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MG_9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643050"/>
            <a:ext cx="1982405" cy="2643206"/>
          </a:xfrm>
          <a:prstGeom prst="rect">
            <a:avLst/>
          </a:prstGeom>
        </p:spPr>
      </p:pic>
      <p:pic>
        <p:nvPicPr>
          <p:cNvPr id="5" name="Рисунок 4" descr="IMG_98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071678"/>
            <a:ext cx="3257556" cy="434340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Книжка- малышка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«Экологические сказки»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071546"/>
            <a:ext cx="2714644" cy="20002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После создания наших книжек- малышек , мы рассмотрели все картинки и прочли</a:t>
            </a:r>
            <a:br>
              <a:rPr lang="ru-RU" sz="1800" dirty="0" smtClean="0"/>
            </a:br>
            <a:r>
              <a:rPr lang="ru-RU" sz="1800" dirty="0" smtClean="0"/>
              <a:t>новые экологические сказки. </a:t>
            </a:r>
            <a:endParaRPr lang="ru-RU" sz="1800" dirty="0"/>
          </a:p>
        </p:txBody>
      </p:sp>
      <p:pic>
        <p:nvPicPr>
          <p:cNvPr id="6" name="Содержимое 5" descr="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412917" y="301439"/>
            <a:ext cx="2477502" cy="330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ч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704103"/>
            <a:ext cx="3427792" cy="2677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ч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5499919" y="3221162"/>
            <a:ext cx="2543176" cy="3390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ч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836712"/>
            <a:ext cx="265033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Картинки по запросу клипарт родители читают с детьми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0"/>
            <a:ext cx="6840760" cy="180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Sadik\Desktop\фото\IMG_20230524_08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32656"/>
            <a:ext cx="4044957" cy="3033718"/>
          </a:xfrm>
          <a:prstGeom prst="rect">
            <a:avLst/>
          </a:prstGeom>
          <a:noFill/>
        </p:spPr>
      </p:pic>
      <p:pic>
        <p:nvPicPr>
          <p:cNvPr id="2" name="Picture 3" descr="C:\Users\Sadik\Desktop\фото\IMG_20230524_0759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988840"/>
            <a:ext cx="4032448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77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3529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Итог проделанной работы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состоит в том, что дети стали более эмоционально отзывчивы, они умеют видеть красоту окружающих объектов и выражать свое отношение в художественно-творческой деятельности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Достижение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определенных результатов в работе невозможно без сотрудничества родителей, воспитателей и детей.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Родители оказывают огромную помощь, приносят корм для птиц, помогают в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создании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книжек-малышек, делятся своими комнатными растениями и семенами. Дети счастливы, а взрослые, помогая им, проявляют внимание и заботу о детях. Важно находить новые пути к сотрудничеству с родителями, так как у воспитателя и родителей цель одна - воспитывать будущих созидателей жизни. 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Хочется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верить, что наши дети, когда вырастут, будут бережно относиться к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природе!!!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13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Картинки по запросу Спасибо за внима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88" y="353794"/>
            <a:ext cx="7934024" cy="59505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Картинки по запросу клипарт родители читают с детьми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0"/>
            <a:ext cx="6840760" cy="18064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577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32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4665"/>
            <a:ext cx="842493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Введение</a:t>
            </a:r>
          </a:p>
          <a:p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Дошкольный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возраст – это важный этап в развитии экологической культуры человека. 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Наш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опыт заключается в том, чтобы воспитать у детей любовь к родной природе, способность воспринимать и глубоко чувствовать ее красоту, умение бережно относиться к растениям и животным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</a:p>
          <a:p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реализации задач экологического воспитания большое значение имеет природное окружение в детском саду. Это уголки природы, организация систематических наблюдений за природными явлениями и объектами, приобщение детей к регулярному труду.</a:t>
            </a:r>
          </a:p>
          <a:p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97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32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4665"/>
            <a:ext cx="842493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1747" name="Picture 3" descr="C:\Users\Sadik\Downloads\IMG_20230303_164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44598" y="-144398"/>
            <a:ext cx="2862316" cy="3816423"/>
          </a:xfrm>
          <a:prstGeom prst="rect">
            <a:avLst/>
          </a:prstGeom>
          <a:noFill/>
        </p:spPr>
      </p:pic>
      <p:pic>
        <p:nvPicPr>
          <p:cNvPr id="31748" name="Picture 4" descr="C:\Users\Sadik\Downloads\IMG_20230303_172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2656"/>
            <a:ext cx="3863921" cy="2897941"/>
          </a:xfrm>
          <a:prstGeom prst="rect">
            <a:avLst/>
          </a:prstGeom>
          <a:noFill/>
        </p:spPr>
      </p:pic>
      <p:pic>
        <p:nvPicPr>
          <p:cNvPr id="31749" name="Picture 5" descr="C:\Users\Sadik\Downloads\IMG_20230524_0809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429000"/>
            <a:ext cx="3840427" cy="2880320"/>
          </a:xfrm>
          <a:prstGeom prst="rect">
            <a:avLst/>
          </a:prstGeom>
          <a:noFill/>
        </p:spPr>
      </p:pic>
      <p:pic>
        <p:nvPicPr>
          <p:cNvPr id="31750" name="Picture 6" descr="C:\Users\Sadik\Downloads\IMG_20230504_0955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1999" y="3356992"/>
            <a:ext cx="3936437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897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32" y="332656"/>
            <a:ext cx="87129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Одной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из интересных форм работы с детьми является создание книжек-малышек 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450215"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Актуальность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Большинство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родителей не читают детям сказок по ряду причин: недостаточно времени, считают, что дети еще слишком малы, но основная причина - зачем читать, когда можно посмотреть. Отсюда следует, что у детей отсутствует интерес к художественной литературе. Дети небрежно, неаккуратно обращаются с книгами. Поэтому на сегодняшний день у детей низкий уровень развития речи, воображения, восприятия, коммуникативных навыков, вообще нравственных устоев. В данной проблеме мы можем помочь малышу полюбить книгу. </a:t>
            </a: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228600" indent="450215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2916324" cy="22164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89041"/>
            <a:ext cx="2186801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1512168" cy="1552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897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Documents\Documents\21 детский сад\2016 работа\проект\___20140207_16069076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498673"/>
            <a:ext cx="1844183" cy="18441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46426"/>
            <a:ext cx="1584176" cy="2196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1308" y="4146957"/>
            <a:ext cx="1656184" cy="22099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51520" y="784448"/>
            <a:ext cx="85689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Книжка-малышка - это и развлечение, и время провождение с ребенком, а так же обучение.  Малыши могут повторять звуки, издаваемые животными, учить стихи о персонажах книжки, придумывать свои сказки.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Книжки - малышки позволяют не только быстрее установить контакт с детьми, но и выявить речевые возможности ребенка, установить уровень коммуникативности.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6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706" y="372779"/>
            <a:ext cx="8568952" cy="5588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Цель: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Формирование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у детей интереса к детской книге 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через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познавательную и творческую и деятельность.</a:t>
            </a:r>
          </a:p>
          <a:p>
            <a:pPr indent="450215"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 indent="450215">
              <a:lnSpc>
                <a:spcPct val="150000"/>
              </a:lnSpc>
            </a:pPr>
            <a:r>
              <a:rPr lang="ru-RU" b="1" i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для детей: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Формирование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интереса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 книгам, произведениям художественной литературы;</a:t>
            </a: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Формирование умения рассматривать книжные иллюстрации, соотносить их с текстом произведения;</a:t>
            </a: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Развитие умения слушать и понимать литературные произведения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;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Развитие связной речи, активизация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словаря;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Развитие творческих способностей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при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изготовлении книжек-малышек;</a:t>
            </a:r>
          </a:p>
          <a:p>
            <a:pPr marL="342900" lvl="0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Воспитание любви и бережного отношения к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природе.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" name="Рисунок 3" descr="D:\Документы\Documents\Documents\21 детский сад\2016 работа\проект\Ghd_logo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066" y="1741295"/>
            <a:ext cx="2088232" cy="1061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Документы\Documents\Documents\21 детский сад\2016 работа\проект\knig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20053" y="1507911"/>
            <a:ext cx="2037465" cy="13477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701765"/>
            <a:ext cx="1204811" cy="8454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242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775" y="545748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для педагогов: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Обогащение развивающей предметно-пространственной среды группы;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Формирование у детей умений в изготовлении книжек-малышек.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Объединение родителей и детей в совместное книгоиздательство, творческую деятельность.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Проведение бесед, консультаций, подбор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литературы.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Задачи </a:t>
            </a:r>
            <a:r>
              <a:rPr lang="ru-RU" b="1" i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для родителей: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Обогащение родительского опыта приёмам взаимодействия и сотрудничества с ребёнком в семье.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Приобретение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интереса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 семейному чтению литературных 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произведений экологической направленности ;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Помощь и участие в реализации проекта, жизни группы.</a:t>
            </a:r>
          </a:p>
        </p:txBody>
      </p:sp>
      <p:pic>
        <p:nvPicPr>
          <p:cNvPr id="6" name="Рисунок 5" descr="D:\Документы\Documents\Documents\21 детский сад\2016 оформление\footer_leto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83" y="5085184"/>
            <a:ext cx="8496944" cy="129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683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705" y="3464050"/>
            <a:ext cx="3484175" cy="267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Документы\Documents\Documents\21 детский сад\2016 оформление\2016 ВСЕ\учительница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9300"/>
            <a:ext cx="2952328" cy="276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D:\Документы\Pictures\оформление\2016-04 (апр)\скачанные файлы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6716" y="3188677"/>
            <a:ext cx="2016224" cy="2975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книга картинка клипарт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23" y="3202459"/>
            <a:ext cx="981809" cy="981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907" y="632735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Продукт </a:t>
            </a: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деятельности:</a:t>
            </a: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книжки-малышки, сделанные своими руками в совместной деятельности </a:t>
            </a:r>
            <a:endParaRPr lang="ru-RU" sz="2000" dirty="0" smtClean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дети-родители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; дети-педагоги.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391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ы\Documents\Documents\21 детский сад\2016 работа\проект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849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cap="all" dirty="0" smtClean="0">
                <a:solidFill>
                  <a:srgbClr val="FF0000"/>
                </a:solidFill>
                <a:latin typeface="Arial Black" pitchFamily="34" charset="0"/>
              </a:rPr>
              <a:t>ПРЕИМУЩЕСТВА КНИЖКИ-МАЛЫШКИ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Развивающая поделка обладает огромным количеством преимуществ: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*легко складывается, не занимает много места, поэтому ее можно взять с собой в путешествия либо на прогулку;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*если книжка изготовлена из фетра, ее можно постирать;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существует возможность периодически менять страницы, добавлять новые;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*многофункциональность − в зависимости от содержимого, развивает мелкую моторику ребенка, обучает письму и другим навыкам;</a:t>
            </a:r>
          </a:p>
          <a:p>
            <a:pPr fontAlgn="base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*при желании из поделки можно сделать целый игровой комплекс, придав ей форму домика, машины и прочего;</a:t>
            </a:r>
          </a:p>
          <a:p>
            <a:pPr indent="450215" algn="ctr">
              <a:spcAft>
                <a:spcPts val="0"/>
              </a:spcAft>
            </a:pPr>
            <a:endParaRPr lang="ru-RU" sz="16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13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3263</TotalTime>
  <Words>797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Теперь в нашей библиотеке есть созданные своими руками книжки-малышки: 1.Приключение капельки Капитошки  2.Правила поведения в лесу  3.Берегите природу 4.Насекомые  5.Животные  6.Сборники экологических сказок  7. Сила дождя и дружбы    </vt:lpstr>
      <vt:lpstr>Слайд 12</vt:lpstr>
      <vt:lpstr>Слайд 13</vt:lpstr>
      <vt:lpstr>Книжка-малышка  «Животные»</vt:lpstr>
      <vt:lpstr>Книжка- малышка «Экологические сказки»</vt:lpstr>
      <vt:lpstr>После создания наших книжек- малышек , мы рассмотрели все картинки и прочли новые экологические сказки. 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Sadik</cp:lastModifiedBy>
  <cp:revision>227</cp:revision>
  <cp:lastPrinted>2017-03-05T09:58:59Z</cp:lastPrinted>
  <dcterms:created xsi:type="dcterms:W3CDTF">2017-02-24T18:36:19Z</dcterms:created>
  <dcterms:modified xsi:type="dcterms:W3CDTF">2023-05-30T21:55:17Z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1201275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