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9" r:id="rId4"/>
    <p:sldId id="258" r:id="rId5"/>
  </p:sldIdLst>
  <p:sldSz cx="7199313" cy="9906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721" autoAdjust="0"/>
  </p:normalViewPr>
  <p:slideViewPr>
    <p:cSldViewPr snapToGrid="0">
      <p:cViewPr>
        <p:scale>
          <a:sx n="100" d="100"/>
          <a:sy n="100" d="100"/>
        </p:scale>
        <p:origin x="1230" y="-50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ctrTitle"/>
          </p:nvPr>
        </p:nvSpPr>
        <p:spPr>
          <a:xfrm>
            <a:off x="1033964" y="1878914"/>
            <a:ext cx="5131386" cy="3624419"/>
          </a:xfrm>
        </p:spPr>
        <p:txBody>
          <a:bodyPr anchor="b">
            <a:normAutofit/>
          </a:bodyPr>
          <a:lstStyle>
            <a:lvl1pPr algn="ctr">
              <a:defRPr sz="3779"/>
            </a:lvl1pPr>
          </a:lstStyle>
          <a:p>
            <a:r>
              <a:rPr lang="ru-RU" smtClean="0"/>
              <a:t>Образец заголовка</a:t>
            </a:r>
            <a:endParaRPr lang="en-US" dirty="0"/>
          </a:p>
        </p:txBody>
      </p:sp>
      <p:sp>
        <p:nvSpPr>
          <p:cNvPr id="3" name="Subtitle 2"/>
          <p:cNvSpPr>
            <a:spLocks noGrp="1"/>
          </p:cNvSpPr>
          <p:nvPr>
            <p:ph type="subTitle" idx="1"/>
          </p:nvPr>
        </p:nvSpPr>
        <p:spPr>
          <a:xfrm>
            <a:off x="1033964" y="5613402"/>
            <a:ext cx="5131386" cy="1981199"/>
          </a:xfrm>
        </p:spPr>
        <p:txBody>
          <a:bodyPr>
            <a:normAutofit/>
          </a:bodyPr>
          <a:lstStyle>
            <a:lvl1pPr marL="0" indent="0" algn="ctr">
              <a:buNone/>
              <a:defRPr sz="1732">
                <a:solidFill>
                  <a:schemeClr val="bg1">
                    <a:lumMod val="50000"/>
                  </a:schemeClr>
                </a:solidFill>
              </a:defRPr>
            </a:lvl1pPr>
            <a:lvl2pPr marL="359954" indent="0" algn="ctr">
              <a:buNone/>
              <a:defRPr sz="1575"/>
            </a:lvl2pPr>
            <a:lvl3pPr marL="719907" indent="0" algn="ctr">
              <a:buNone/>
              <a:defRPr sz="1417"/>
            </a:lvl3pPr>
            <a:lvl4pPr marL="1079861" indent="0" algn="ctr">
              <a:buNone/>
              <a:defRPr sz="1260"/>
            </a:lvl4pPr>
            <a:lvl5pPr marL="1439814" indent="0" algn="ctr">
              <a:buNone/>
              <a:defRPr sz="1260"/>
            </a:lvl5pPr>
            <a:lvl6pPr marL="1799768" indent="0" algn="ctr">
              <a:buNone/>
              <a:defRPr sz="1260"/>
            </a:lvl6pPr>
            <a:lvl7pPr marL="2159721" indent="0" algn="ctr">
              <a:buNone/>
              <a:defRPr sz="1260"/>
            </a:lvl7pPr>
            <a:lvl8pPr marL="2519675" indent="0" algn="ctr">
              <a:buNone/>
              <a:defRPr sz="1260"/>
            </a:lvl8pPr>
            <a:lvl9pPr marL="2879628" indent="0" algn="ctr">
              <a:buNone/>
              <a:defRPr sz="126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2A396B-E443-4C1D-B90F-39912C70E361}" type="datetimeFigureOut">
              <a:rPr lang="ru-RU" smtClean="0"/>
              <a:t>30.03.2017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737478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a:xfrm>
            <a:off x="539591" y="6195762"/>
            <a:ext cx="6120144" cy="1172326"/>
          </a:xfrm>
        </p:spPr>
        <p:txBody>
          <a:bodyPr anchor="b"/>
          <a:lstStyle>
            <a:lvl1pPr>
              <a:defRPr sz="2519"/>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9586" y="1008599"/>
            <a:ext cx="5800154" cy="4642641"/>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2519"/>
            </a:lvl1pPr>
            <a:lvl2pPr marL="359954" indent="0">
              <a:buNone/>
              <a:defRPr sz="2204"/>
            </a:lvl2pPr>
            <a:lvl3pPr marL="719907" indent="0">
              <a:buNone/>
              <a:defRPr sz="1890"/>
            </a:lvl3pPr>
            <a:lvl4pPr marL="1079861" indent="0">
              <a:buNone/>
              <a:defRPr sz="1575"/>
            </a:lvl4pPr>
            <a:lvl5pPr marL="1439814" indent="0">
              <a:buNone/>
              <a:defRPr sz="1575"/>
            </a:lvl5pPr>
            <a:lvl6pPr marL="1799768" indent="0">
              <a:buNone/>
              <a:defRPr sz="1575"/>
            </a:lvl6pPr>
            <a:lvl7pPr marL="2159721" indent="0">
              <a:buNone/>
              <a:defRPr sz="1575"/>
            </a:lvl7pPr>
            <a:lvl8pPr marL="2519675" indent="0">
              <a:buNone/>
              <a:defRPr sz="1575"/>
            </a:lvl8pPr>
            <a:lvl9pPr marL="2879628" indent="0">
              <a:buNone/>
              <a:defRPr sz="1575"/>
            </a:lvl9pPr>
          </a:lstStyle>
          <a:p>
            <a:r>
              <a:rPr lang="ru-RU" smtClean="0"/>
              <a:t>Вставка рисунка</a:t>
            </a:r>
            <a:endParaRPr lang="en-US" dirty="0"/>
          </a:p>
        </p:txBody>
      </p:sp>
      <p:sp>
        <p:nvSpPr>
          <p:cNvPr id="4" name="Text Placeholder 3"/>
          <p:cNvSpPr>
            <a:spLocks noGrp="1"/>
          </p:cNvSpPr>
          <p:nvPr>
            <p:ph type="body" sz="half" idx="2"/>
          </p:nvPr>
        </p:nvSpPr>
        <p:spPr>
          <a:xfrm>
            <a:off x="539580" y="7379274"/>
            <a:ext cx="6120155" cy="985793"/>
          </a:xfrm>
        </p:spPr>
        <p:txBody>
          <a:bodyPr/>
          <a:lstStyle>
            <a:lvl1pPr marL="0" indent="0" algn="ctr">
              <a:buNone/>
              <a:defRPr sz="1260"/>
            </a:lvl1pPr>
            <a:lvl2pPr marL="359954" indent="0">
              <a:buNone/>
              <a:defRPr sz="1102"/>
            </a:lvl2pPr>
            <a:lvl3pPr marL="719907" indent="0">
              <a:buNone/>
              <a:defRPr sz="945"/>
            </a:lvl3pPr>
            <a:lvl4pPr marL="1079861" indent="0">
              <a:buNone/>
              <a:defRPr sz="787"/>
            </a:lvl4pPr>
            <a:lvl5pPr marL="1439814" indent="0">
              <a:buNone/>
              <a:defRPr sz="787"/>
            </a:lvl5pPr>
            <a:lvl6pPr marL="1799768" indent="0">
              <a:buNone/>
              <a:defRPr sz="787"/>
            </a:lvl6pPr>
            <a:lvl7pPr marL="2159721" indent="0">
              <a:buNone/>
              <a:defRPr sz="787"/>
            </a:lvl7pPr>
            <a:lvl8pPr marL="2519675" indent="0">
              <a:buNone/>
              <a:defRPr sz="787"/>
            </a:lvl8pPr>
            <a:lvl9pPr marL="2879628" indent="0">
              <a:buNone/>
              <a:defRPr sz="787"/>
            </a:lvl9pPr>
          </a:lstStyle>
          <a:p>
            <a:pPr lvl="0"/>
            <a:r>
              <a:rPr lang="ru-RU" smtClean="0"/>
              <a:t>Образец текста</a:t>
            </a:r>
          </a:p>
        </p:txBody>
      </p:sp>
      <p:sp>
        <p:nvSpPr>
          <p:cNvPr id="5" name="Date Placeholder 4"/>
          <p:cNvSpPr>
            <a:spLocks noGrp="1"/>
          </p:cNvSpPr>
          <p:nvPr>
            <p:ph type="dt" sz="half" idx="10"/>
          </p:nvPr>
        </p:nvSpPr>
        <p:spPr/>
        <p:txBody>
          <a:bodyPr/>
          <a:lstStyle/>
          <a:p>
            <a:fld id="{B62A396B-E443-4C1D-B90F-39912C70E361}" type="datetimeFigureOut">
              <a:rPr lang="ru-RU" smtClean="0"/>
              <a:t>30.03.2017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4247952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a:xfrm>
            <a:off x="539580" y="880534"/>
            <a:ext cx="6120155" cy="4950465"/>
          </a:xfrm>
        </p:spPr>
        <p:txBody>
          <a:bodyPr anchor="ctr"/>
          <a:lstStyle>
            <a:lvl1pPr algn="ctr">
              <a:defRPr sz="2519"/>
            </a:lvl1pPr>
          </a:lstStyle>
          <a:p>
            <a:r>
              <a:rPr lang="ru-RU" smtClean="0"/>
              <a:t>Образец заголовка</a:t>
            </a:r>
            <a:endParaRPr lang="en-US" dirty="0"/>
          </a:p>
        </p:txBody>
      </p:sp>
      <p:sp>
        <p:nvSpPr>
          <p:cNvPr id="4" name="Text Placeholder 3"/>
          <p:cNvSpPr>
            <a:spLocks noGrp="1"/>
          </p:cNvSpPr>
          <p:nvPr>
            <p:ph type="body" sz="half" idx="2"/>
          </p:nvPr>
        </p:nvSpPr>
        <p:spPr>
          <a:xfrm>
            <a:off x="539580" y="6073630"/>
            <a:ext cx="6120155" cy="2291438"/>
          </a:xfrm>
        </p:spPr>
        <p:txBody>
          <a:bodyPr anchor="ctr"/>
          <a:lstStyle>
            <a:lvl1pPr marL="0" indent="0" algn="ctr">
              <a:buNone/>
              <a:defRPr sz="1260"/>
            </a:lvl1pPr>
            <a:lvl2pPr marL="359954" indent="0">
              <a:buNone/>
              <a:defRPr sz="1102"/>
            </a:lvl2pPr>
            <a:lvl3pPr marL="719907" indent="0">
              <a:buNone/>
              <a:defRPr sz="945"/>
            </a:lvl3pPr>
            <a:lvl4pPr marL="1079861" indent="0">
              <a:buNone/>
              <a:defRPr sz="787"/>
            </a:lvl4pPr>
            <a:lvl5pPr marL="1439814" indent="0">
              <a:buNone/>
              <a:defRPr sz="787"/>
            </a:lvl5pPr>
            <a:lvl6pPr marL="1799768" indent="0">
              <a:buNone/>
              <a:defRPr sz="787"/>
            </a:lvl6pPr>
            <a:lvl7pPr marL="2159721" indent="0">
              <a:buNone/>
              <a:defRPr sz="787"/>
            </a:lvl7pPr>
            <a:lvl8pPr marL="2519675" indent="0">
              <a:buNone/>
              <a:defRPr sz="787"/>
            </a:lvl8pPr>
            <a:lvl9pPr marL="2879628" indent="0">
              <a:buNone/>
              <a:defRPr sz="787"/>
            </a:lvl9pPr>
          </a:lstStyle>
          <a:p>
            <a:pPr lvl="0"/>
            <a:r>
              <a:rPr lang="ru-RU" smtClean="0"/>
              <a:t>Образец текста</a:t>
            </a:r>
          </a:p>
        </p:txBody>
      </p:sp>
      <p:sp>
        <p:nvSpPr>
          <p:cNvPr id="5" name="Date Placeholder 4"/>
          <p:cNvSpPr>
            <a:spLocks noGrp="1"/>
          </p:cNvSpPr>
          <p:nvPr>
            <p:ph type="dt" sz="half" idx="10"/>
          </p:nvPr>
        </p:nvSpPr>
        <p:spPr/>
        <p:txBody>
          <a:bodyPr/>
          <a:lstStyle/>
          <a:p>
            <a:fld id="{B62A396B-E443-4C1D-B90F-39912C70E361}" type="datetimeFigureOut">
              <a:rPr lang="ru-RU" smtClean="0"/>
              <a:t>30.03.2017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3047348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a:xfrm>
            <a:off x="853981" y="1260405"/>
            <a:ext cx="5493227" cy="3943211"/>
          </a:xfrm>
        </p:spPr>
        <p:txBody>
          <a:bodyPr anchor="ctr"/>
          <a:lstStyle>
            <a:lvl1pPr>
              <a:defRPr sz="2519"/>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016032" y="5214491"/>
            <a:ext cx="5168187" cy="859138"/>
          </a:xfrm>
        </p:spPr>
        <p:txBody>
          <a:bodyPr anchor="t">
            <a:normAutofit/>
          </a:bodyPr>
          <a:lstStyle>
            <a:lvl1pPr marL="0" indent="0">
              <a:buNone/>
              <a:defRPr sz="1102"/>
            </a:lvl1pPr>
            <a:lvl2pPr marL="359954" indent="0">
              <a:buNone/>
              <a:defRPr sz="1102"/>
            </a:lvl2pPr>
            <a:lvl3pPr marL="719907" indent="0">
              <a:buNone/>
              <a:defRPr sz="945"/>
            </a:lvl3pPr>
            <a:lvl4pPr marL="1079861" indent="0">
              <a:buNone/>
              <a:defRPr sz="787"/>
            </a:lvl4pPr>
            <a:lvl5pPr marL="1439814" indent="0">
              <a:buNone/>
              <a:defRPr sz="787"/>
            </a:lvl5pPr>
            <a:lvl6pPr marL="1799768" indent="0">
              <a:buNone/>
              <a:defRPr sz="787"/>
            </a:lvl6pPr>
            <a:lvl7pPr marL="2159721" indent="0">
              <a:buNone/>
              <a:defRPr sz="787"/>
            </a:lvl7pPr>
            <a:lvl8pPr marL="2519675" indent="0">
              <a:buNone/>
              <a:defRPr sz="787"/>
            </a:lvl8pPr>
            <a:lvl9pPr marL="2879628" indent="0">
              <a:buNone/>
              <a:defRPr sz="787"/>
            </a:lvl9pPr>
          </a:lstStyle>
          <a:p>
            <a:pPr lvl="0"/>
            <a:r>
              <a:rPr lang="ru-RU" smtClean="0"/>
              <a:t>Образец текста</a:t>
            </a:r>
          </a:p>
        </p:txBody>
      </p:sp>
      <p:sp>
        <p:nvSpPr>
          <p:cNvPr id="4" name="Text Placeholder 3"/>
          <p:cNvSpPr>
            <a:spLocks noGrp="1"/>
          </p:cNvSpPr>
          <p:nvPr>
            <p:ph type="body" sz="half" idx="2"/>
          </p:nvPr>
        </p:nvSpPr>
        <p:spPr>
          <a:xfrm>
            <a:off x="539580" y="6316263"/>
            <a:ext cx="6120155" cy="2052632"/>
          </a:xfrm>
        </p:spPr>
        <p:txBody>
          <a:bodyPr anchor="ctr">
            <a:normAutofit/>
          </a:bodyPr>
          <a:lstStyle>
            <a:lvl1pPr marL="0" indent="0" algn="ctr">
              <a:buNone/>
              <a:defRPr sz="1260"/>
            </a:lvl1pPr>
            <a:lvl2pPr marL="359954" indent="0">
              <a:buNone/>
              <a:defRPr sz="1102"/>
            </a:lvl2pPr>
            <a:lvl3pPr marL="719907" indent="0">
              <a:buNone/>
              <a:defRPr sz="945"/>
            </a:lvl3pPr>
            <a:lvl4pPr marL="1079861" indent="0">
              <a:buNone/>
              <a:defRPr sz="787"/>
            </a:lvl4pPr>
            <a:lvl5pPr marL="1439814" indent="0">
              <a:buNone/>
              <a:defRPr sz="787"/>
            </a:lvl5pPr>
            <a:lvl6pPr marL="1799768" indent="0">
              <a:buNone/>
              <a:defRPr sz="787"/>
            </a:lvl6pPr>
            <a:lvl7pPr marL="2159721" indent="0">
              <a:buNone/>
              <a:defRPr sz="787"/>
            </a:lvl7pPr>
            <a:lvl8pPr marL="2519675" indent="0">
              <a:buNone/>
              <a:defRPr sz="787"/>
            </a:lvl8pPr>
            <a:lvl9pPr marL="2879628" indent="0">
              <a:buNone/>
              <a:defRPr sz="787"/>
            </a:lvl9pPr>
          </a:lstStyle>
          <a:p>
            <a:pPr lvl="0"/>
            <a:r>
              <a:rPr lang="ru-RU" smtClean="0"/>
              <a:t>Образец текста</a:t>
            </a:r>
          </a:p>
        </p:txBody>
      </p:sp>
      <p:sp>
        <p:nvSpPr>
          <p:cNvPr id="5" name="Date Placeholder 4"/>
          <p:cNvSpPr>
            <a:spLocks noGrp="1"/>
          </p:cNvSpPr>
          <p:nvPr>
            <p:ph type="dt" sz="half" idx="10"/>
          </p:nvPr>
        </p:nvSpPr>
        <p:spPr/>
        <p:txBody>
          <a:bodyPr/>
          <a:lstStyle/>
          <a:p>
            <a:fld id="{B62A396B-E443-4C1D-B90F-39912C70E361}" type="datetimeFigureOut">
              <a:rPr lang="ru-RU" smtClean="0"/>
              <a:t>30.03.2017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7B987E-ADC1-42AE-915C-273A4D1EBBEB}" type="slidenum">
              <a:rPr lang="ru-RU" smtClean="0"/>
              <a:t>‹#›</a:t>
            </a:fld>
            <a:endParaRPr lang="ru-RU"/>
          </a:p>
        </p:txBody>
      </p:sp>
      <p:sp>
        <p:nvSpPr>
          <p:cNvPr id="11" name="TextBox 10"/>
          <p:cNvSpPr txBox="1"/>
          <p:nvPr/>
        </p:nvSpPr>
        <p:spPr>
          <a:xfrm>
            <a:off x="580753" y="1282463"/>
            <a:ext cx="430579" cy="844676"/>
          </a:xfrm>
          <a:prstGeom prst="rect">
            <a:avLst/>
          </a:prstGeom>
        </p:spPr>
        <p:txBody>
          <a:bodyPr vert="horz" lIns="71993" tIns="35997" rIns="71993" bIns="35997"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298" dirty="0">
                <a:solidFill>
                  <a:schemeClr val="tx1"/>
                </a:solidFill>
                <a:effectLst/>
              </a:rPr>
              <a:t>“</a:t>
            </a:r>
          </a:p>
        </p:txBody>
      </p:sp>
      <p:sp>
        <p:nvSpPr>
          <p:cNvPr id="14" name="TextBox 13"/>
          <p:cNvSpPr txBox="1"/>
          <p:nvPr/>
        </p:nvSpPr>
        <p:spPr>
          <a:xfrm>
            <a:off x="6180615" y="4506689"/>
            <a:ext cx="435896" cy="844676"/>
          </a:xfrm>
          <a:prstGeom prst="rect">
            <a:avLst/>
          </a:prstGeom>
        </p:spPr>
        <p:txBody>
          <a:bodyPr vert="horz" lIns="71993" tIns="35997" rIns="71993" bIns="35997"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298" dirty="0">
                <a:solidFill>
                  <a:schemeClr val="tx1"/>
                </a:solidFill>
                <a:effectLst/>
              </a:rPr>
              <a:t>”</a:t>
            </a:r>
          </a:p>
        </p:txBody>
      </p:sp>
    </p:spTree>
    <p:extLst>
      <p:ext uri="{BB962C8B-B14F-4D97-AF65-F5344CB8AC3E}">
        <p14:creationId xmlns:p14="http://schemas.microsoft.com/office/powerpoint/2010/main" val="2155865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a:xfrm>
            <a:off x="539580" y="3089266"/>
            <a:ext cx="6120155" cy="3628206"/>
          </a:xfrm>
        </p:spPr>
        <p:txBody>
          <a:bodyPr anchor="b"/>
          <a:lstStyle>
            <a:lvl1pPr algn="ctr">
              <a:defRPr sz="2519"/>
            </a:lvl1pPr>
          </a:lstStyle>
          <a:p>
            <a:r>
              <a:rPr lang="ru-RU" smtClean="0"/>
              <a:t>Образец заголовка</a:t>
            </a:r>
            <a:endParaRPr lang="en-US" dirty="0"/>
          </a:p>
        </p:txBody>
      </p:sp>
      <p:sp>
        <p:nvSpPr>
          <p:cNvPr id="4" name="Text Placeholder 3"/>
          <p:cNvSpPr>
            <a:spLocks noGrp="1"/>
          </p:cNvSpPr>
          <p:nvPr>
            <p:ph type="body" sz="half" idx="2"/>
          </p:nvPr>
        </p:nvSpPr>
        <p:spPr>
          <a:xfrm>
            <a:off x="539580" y="6734484"/>
            <a:ext cx="6120155" cy="1647597"/>
          </a:xfrm>
        </p:spPr>
        <p:txBody>
          <a:bodyPr anchor="t"/>
          <a:lstStyle>
            <a:lvl1pPr marL="0" indent="0" algn="ctr">
              <a:buNone/>
              <a:defRPr sz="1260"/>
            </a:lvl1pPr>
            <a:lvl2pPr marL="359954" indent="0">
              <a:buNone/>
              <a:defRPr sz="1102"/>
            </a:lvl2pPr>
            <a:lvl3pPr marL="719907" indent="0">
              <a:buNone/>
              <a:defRPr sz="945"/>
            </a:lvl3pPr>
            <a:lvl4pPr marL="1079861" indent="0">
              <a:buNone/>
              <a:defRPr sz="787"/>
            </a:lvl4pPr>
            <a:lvl5pPr marL="1439814" indent="0">
              <a:buNone/>
              <a:defRPr sz="787"/>
            </a:lvl5pPr>
            <a:lvl6pPr marL="1799768" indent="0">
              <a:buNone/>
              <a:defRPr sz="787"/>
            </a:lvl6pPr>
            <a:lvl7pPr marL="2159721" indent="0">
              <a:buNone/>
              <a:defRPr sz="787"/>
            </a:lvl7pPr>
            <a:lvl8pPr marL="2519675" indent="0">
              <a:buNone/>
              <a:defRPr sz="787"/>
            </a:lvl8pPr>
            <a:lvl9pPr marL="2879628" indent="0">
              <a:buNone/>
              <a:defRPr sz="787"/>
            </a:lvl9pPr>
          </a:lstStyle>
          <a:p>
            <a:pPr lvl="0"/>
            <a:r>
              <a:rPr lang="ru-RU" smtClean="0"/>
              <a:t>Образец текста</a:t>
            </a:r>
          </a:p>
        </p:txBody>
      </p:sp>
      <p:sp>
        <p:nvSpPr>
          <p:cNvPr id="5" name="Date Placeholder 4"/>
          <p:cNvSpPr>
            <a:spLocks noGrp="1"/>
          </p:cNvSpPr>
          <p:nvPr>
            <p:ph type="dt" sz="half" idx="10"/>
          </p:nvPr>
        </p:nvSpPr>
        <p:spPr/>
        <p:txBody>
          <a:bodyPr/>
          <a:lstStyle/>
          <a:p>
            <a:fld id="{B62A396B-E443-4C1D-B90F-39912C70E361}" type="datetimeFigureOut">
              <a:rPr lang="ru-RU" smtClean="0"/>
              <a:t>30.03.2017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25361962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15" name="Title 1"/>
          <p:cNvSpPr>
            <a:spLocks noGrp="1"/>
          </p:cNvSpPr>
          <p:nvPr>
            <p:ph type="title"/>
          </p:nvPr>
        </p:nvSpPr>
        <p:spPr>
          <a:xfrm>
            <a:off x="539580" y="880533"/>
            <a:ext cx="6120155" cy="2318469"/>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539579" y="3419135"/>
            <a:ext cx="1948028" cy="832378"/>
          </a:xfrm>
        </p:spPr>
        <p:txBody>
          <a:bodyPr anchor="b">
            <a:noAutofit/>
          </a:bodyPr>
          <a:lstStyle>
            <a:lvl1pPr marL="0" indent="0" algn="ctr">
              <a:lnSpc>
                <a:spcPct val="75000"/>
              </a:lnSpc>
              <a:buNone/>
              <a:defRPr sz="1890" b="0">
                <a:solidFill>
                  <a:schemeClr val="tx1"/>
                </a:solidFill>
              </a:defRPr>
            </a:lvl1pPr>
            <a:lvl2pPr marL="359954" indent="0">
              <a:buNone/>
              <a:defRPr sz="1575" b="1"/>
            </a:lvl2pPr>
            <a:lvl3pPr marL="719907" indent="0">
              <a:buNone/>
              <a:defRPr sz="1417" b="1"/>
            </a:lvl3pPr>
            <a:lvl4pPr marL="1079861" indent="0">
              <a:buNone/>
              <a:defRPr sz="1260" b="1"/>
            </a:lvl4pPr>
            <a:lvl5pPr marL="1439814" indent="0">
              <a:buNone/>
              <a:defRPr sz="1260" b="1"/>
            </a:lvl5pPr>
            <a:lvl6pPr marL="1799768" indent="0">
              <a:buNone/>
              <a:defRPr sz="1260" b="1"/>
            </a:lvl6pPr>
            <a:lvl7pPr marL="2159721" indent="0">
              <a:buNone/>
              <a:defRPr sz="1260" b="1"/>
            </a:lvl7pPr>
            <a:lvl8pPr marL="2519675" indent="0">
              <a:buNone/>
              <a:defRPr sz="1260" b="1"/>
            </a:lvl8pPr>
            <a:lvl9pPr marL="2879628" indent="0">
              <a:buNone/>
              <a:defRPr sz="1260" b="1"/>
            </a:lvl9pPr>
          </a:lstStyle>
          <a:p>
            <a:pPr lvl="0"/>
            <a:r>
              <a:rPr lang="ru-RU" smtClean="0"/>
              <a:t>Образец текста</a:t>
            </a:r>
          </a:p>
        </p:txBody>
      </p:sp>
      <p:sp>
        <p:nvSpPr>
          <p:cNvPr id="8" name="Text Placeholder 3"/>
          <p:cNvSpPr>
            <a:spLocks noGrp="1"/>
          </p:cNvSpPr>
          <p:nvPr>
            <p:ph type="body" sz="half" idx="15"/>
          </p:nvPr>
        </p:nvSpPr>
        <p:spPr>
          <a:xfrm>
            <a:off x="539579" y="4251515"/>
            <a:ext cx="1948028" cy="4113554"/>
          </a:xfrm>
        </p:spPr>
        <p:txBody>
          <a:bodyPr anchor="t">
            <a:normAutofit/>
          </a:bodyPr>
          <a:lstStyle>
            <a:lvl1pPr marL="0" indent="0" algn="ctr">
              <a:buNone/>
              <a:defRPr sz="1102"/>
            </a:lvl1pPr>
            <a:lvl2pPr marL="359954" indent="0">
              <a:buNone/>
              <a:defRPr sz="945"/>
            </a:lvl2pPr>
            <a:lvl3pPr marL="719907" indent="0">
              <a:buNone/>
              <a:defRPr sz="787"/>
            </a:lvl3pPr>
            <a:lvl4pPr marL="1079861" indent="0">
              <a:buNone/>
              <a:defRPr sz="709"/>
            </a:lvl4pPr>
            <a:lvl5pPr marL="1439814" indent="0">
              <a:buNone/>
              <a:defRPr sz="709"/>
            </a:lvl5pPr>
            <a:lvl6pPr marL="1799768" indent="0">
              <a:buNone/>
              <a:defRPr sz="709"/>
            </a:lvl6pPr>
            <a:lvl7pPr marL="2159721" indent="0">
              <a:buNone/>
              <a:defRPr sz="709"/>
            </a:lvl7pPr>
            <a:lvl8pPr marL="2519675" indent="0">
              <a:buNone/>
              <a:defRPr sz="709"/>
            </a:lvl8pPr>
            <a:lvl9pPr marL="2879628" indent="0">
              <a:buNone/>
              <a:defRPr sz="709"/>
            </a:lvl9pPr>
          </a:lstStyle>
          <a:p>
            <a:pPr lvl="0"/>
            <a:r>
              <a:rPr lang="ru-RU" smtClean="0"/>
              <a:t>Образец текста</a:t>
            </a:r>
          </a:p>
        </p:txBody>
      </p:sp>
      <p:sp>
        <p:nvSpPr>
          <p:cNvPr id="9" name="Text Placeholder 4"/>
          <p:cNvSpPr>
            <a:spLocks noGrp="1"/>
          </p:cNvSpPr>
          <p:nvPr>
            <p:ph type="body" sz="quarter" idx="3"/>
          </p:nvPr>
        </p:nvSpPr>
        <p:spPr>
          <a:xfrm>
            <a:off x="2629113" y="3419135"/>
            <a:ext cx="1943626" cy="832378"/>
          </a:xfrm>
        </p:spPr>
        <p:txBody>
          <a:bodyPr anchor="b">
            <a:noAutofit/>
          </a:bodyPr>
          <a:lstStyle>
            <a:lvl1pPr marL="0" indent="0" algn="ctr">
              <a:lnSpc>
                <a:spcPct val="75000"/>
              </a:lnSpc>
              <a:buNone/>
              <a:defRPr sz="1890" b="0">
                <a:solidFill>
                  <a:schemeClr val="tx1"/>
                </a:solidFill>
              </a:defRPr>
            </a:lvl1pPr>
            <a:lvl2pPr marL="359954" indent="0">
              <a:buNone/>
              <a:defRPr sz="1575" b="1"/>
            </a:lvl2pPr>
            <a:lvl3pPr marL="719907" indent="0">
              <a:buNone/>
              <a:defRPr sz="1417" b="1"/>
            </a:lvl3pPr>
            <a:lvl4pPr marL="1079861" indent="0">
              <a:buNone/>
              <a:defRPr sz="1260" b="1"/>
            </a:lvl4pPr>
            <a:lvl5pPr marL="1439814" indent="0">
              <a:buNone/>
              <a:defRPr sz="1260" b="1"/>
            </a:lvl5pPr>
            <a:lvl6pPr marL="1799768" indent="0">
              <a:buNone/>
              <a:defRPr sz="1260" b="1"/>
            </a:lvl6pPr>
            <a:lvl7pPr marL="2159721" indent="0">
              <a:buNone/>
              <a:defRPr sz="1260" b="1"/>
            </a:lvl7pPr>
            <a:lvl8pPr marL="2519675" indent="0">
              <a:buNone/>
              <a:defRPr sz="1260" b="1"/>
            </a:lvl8pPr>
            <a:lvl9pPr marL="2879628" indent="0">
              <a:buNone/>
              <a:defRPr sz="1260" b="1"/>
            </a:lvl9pPr>
          </a:lstStyle>
          <a:p>
            <a:pPr lvl="0"/>
            <a:r>
              <a:rPr lang="ru-RU" smtClean="0"/>
              <a:t>Образец текста</a:t>
            </a:r>
          </a:p>
        </p:txBody>
      </p:sp>
      <p:sp>
        <p:nvSpPr>
          <p:cNvPr id="10" name="Text Placeholder 3"/>
          <p:cNvSpPr>
            <a:spLocks noGrp="1"/>
          </p:cNvSpPr>
          <p:nvPr>
            <p:ph type="body" sz="half" idx="16"/>
          </p:nvPr>
        </p:nvSpPr>
        <p:spPr>
          <a:xfrm>
            <a:off x="2622594" y="4251515"/>
            <a:ext cx="1950611" cy="4113554"/>
          </a:xfrm>
        </p:spPr>
        <p:txBody>
          <a:bodyPr anchor="t">
            <a:normAutofit/>
          </a:bodyPr>
          <a:lstStyle>
            <a:lvl1pPr marL="0" indent="0" algn="ctr">
              <a:buNone/>
              <a:defRPr sz="1102"/>
            </a:lvl1pPr>
            <a:lvl2pPr marL="359954" indent="0">
              <a:buNone/>
              <a:defRPr sz="945"/>
            </a:lvl2pPr>
            <a:lvl3pPr marL="719907" indent="0">
              <a:buNone/>
              <a:defRPr sz="787"/>
            </a:lvl3pPr>
            <a:lvl4pPr marL="1079861" indent="0">
              <a:buNone/>
              <a:defRPr sz="709"/>
            </a:lvl4pPr>
            <a:lvl5pPr marL="1439814" indent="0">
              <a:buNone/>
              <a:defRPr sz="709"/>
            </a:lvl5pPr>
            <a:lvl6pPr marL="1799768" indent="0">
              <a:buNone/>
              <a:defRPr sz="709"/>
            </a:lvl6pPr>
            <a:lvl7pPr marL="2159721" indent="0">
              <a:buNone/>
              <a:defRPr sz="709"/>
            </a:lvl7pPr>
            <a:lvl8pPr marL="2519675" indent="0">
              <a:buNone/>
              <a:defRPr sz="709"/>
            </a:lvl8pPr>
            <a:lvl9pPr marL="2879628" indent="0">
              <a:buNone/>
              <a:defRPr sz="709"/>
            </a:lvl9pPr>
          </a:lstStyle>
          <a:p>
            <a:pPr lvl="0"/>
            <a:r>
              <a:rPr lang="ru-RU" smtClean="0"/>
              <a:t>Образец текста</a:t>
            </a:r>
          </a:p>
        </p:txBody>
      </p:sp>
      <p:sp>
        <p:nvSpPr>
          <p:cNvPr id="11" name="Text Placeholder 4"/>
          <p:cNvSpPr>
            <a:spLocks noGrp="1"/>
          </p:cNvSpPr>
          <p:nvPr>
            <p:ph type="body" sz="quarter" idx="13"/>
          </p:nvPr>
        </p:nvSpPr>
        <p:spPr>
          <a:xfrm>
            <a:off x="4708192" y="3419135"/>
            <a:ext cx="1951543" cy="832378"/>
          </a:xfrm>
        </p:spPr>
        <p:txBody>
          <a:bodyPr anchor="b">
            <a:noAutofit/>
          </a:bodyPr>
          <a:lstStyle>
            <a:lvl1pPr marL="0" indent="0" algn="ctr">
              <a:lnSpc>
                <a:spcPct val="75000"/>
              </a:lnSpc>
              <a:buNone/>
              <a:defRPr sz="1890" b="0">
                <a:solidFill>
                  <a:schemeClr val="tx1"/>
                </a:solidFill>
              </a:defRPr>
            </a:lvl1pPr>
            <a:lvl2pPr marL="359954" indent="0">
              <a:buNone/>
              <a:defRPr sz="1575" b="1"/>
            </a:lvl2pPr>
            <a:lvl3pPr marL="719907" indent="0">
              <a:buNone/>
              <a:defRPr sz="1417" b="1"/>
            </a:lvl3pPr>
            <a:lvl4pPr marL="1079861" indent="0">
              <a:buNone/>
              <a:defRPr sz="1260" b="1"/>
            </a:lvl4pPr>
            <a:lvl5pPr marL="1439814" indent="0">
              <a:buNone/>
              <a:defRPr sz="1260" b="1"/>
            </a:lvl5pPr>
            <a:lvl6pPr marL="1799768" indent="0">
              <a:buNone/>
              <a:defRPr sz="1260" b="1"/>
            </a:lvl6pPr>
            <a:lvl7pPr marL="2159721" indent="0">
              <a:buNone/>
              <a:defRPr sz="1260" b="1"/>
            </a:lvl7pPr>
            <a:lvl8pPr marL="2519675" indent="0">
              <a:buNone/>
              <a:defRPr sz="1260" b="1"/>
            </a:lvl8pPr>
            <a:lvl9pPr marL="2879628" indent="0">
              <a:buNone/>
              <a:defRPr sz="1260" b="1"/>
            </a:lvl9pPr>
          </a:lstStyle>
          <a:p>
            <a:pPr lvl="0"/>
            <a:r>
              <a:rPr lang="ru-RU" smtClean="0"/>
              <a:t>Образец текста</a:t>
            </a:r>
          </a:p>
        </p:txBody>
      </p:sp>
      <p:sp>
        <p:nvSpPr>
          <p:cNvPr id="12" name="Text Placeholder 3"/>
          <p:cNvSpPr>
            <a:spLocks noGrp="1"/>
          </p:cNvSpPr>
          <p:nvPr>
            <p:ph type="body" sz="half" idx="17"/>
          </p:nvPr>
        </p:nvSpPr>
        <p:spPr>
          <a:xfrm>
            <a:off x="4708192" y="4251515"/>
            <a:ext cx="1951543" cy="4113554"/>
          </a:xfrm>
        </p:spPr>
        <p:txBody>
          <a:bodyPr anchor="t">
            <a:normAutofit/>
          </a:bodyPr>
          <a:lstStyle>
            <a:lvl1pPr marL="0" indent="0" algn="ctr">
              <a:buNone/>
              <a:defRPr sz="1102"/>
            </a:lvl1pPr>
            <a:lvl2pPr marL="359954" indent="0">
              <a:buNone/>
              <a:defRPr sz="945"/>
            </a:lvl2pPr>
            <a:lvl3pPr marL="719907" indent="0">
              <a:buNone/>
              <a:defRPr sz="787"/>
            </a:lvl3pPr>
            <a:lvl4pPr marL="1079861" indent="0">
              <a:buNone/>
              <a:defRPr sz="709"/>
            </a:lvl4pPr>
            <a:lvl5pPr marL="1439814" indent="0">
              <a:buNone/>
              <a:defRPr sz="709"/>
            </a:lvl5pPr>
            <a:lvl6pPr marL="1799768" indent="0">
              <a:buNone/>
              <a:defRPr sz="709"/>
            </a:lvl6pPr>
            <a:lvl7pPr marL="2159721" indent="0">
              <a:buNone/>
              <a:defRPr sz="709"/>
            </a:lvl7pPr>
            <a:lvl8pPr marL="2519675" indent="0">
              <a:buNone/>
              <a:defRPr sz="709"/>
            </a:lvl8pPr>
            <a:lvl9pPr marL="2879628" indent="0">
              <a:buNone/>
              <a:defRPr sz="709"/>
            </a:lvl9pPr>
          </a:lstStyle>
          <a:p>
            <a:pPr lvl="0"/>
            <a:r>
              <a:rPr lang="ru-RU" smtClean="0"/>
              <a:t>Образец текста</a:t>
            </a:r>
          </a:p>
        </p:txBody>
      </p:sp>
      <p:sp>
        <p:nvSpPr>
          <p:cNvPr id="3" name="Date Placeholder 2"/>
          <p:cNvSpPr>
            <a:spLocks noGrp="1"/>
          </p:cNvSpPr>
          <p:nvPr>
            <p:ph type="dt" sz="half" idx="10"/>
          </p:nvPr>
        </p:nvSpPr>
        <p:spPr/>
        <p:txBody>
          <a:bodyPr/>
          <a:lstStyle/>
          <a:p>
            <a:fld id="{B62A396B-E443-4C1D-B90F-39912C70E361}" type="datetimeFigureOut">
              <a:rPr lang="ru-RU" smtClean="0"/>
              <a:t>30.03.2017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33485929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30" name="Title 1"/>
          <p:cNvSpPr>
            <a:spLocks noGrp="1"/>
          </p:cNvSpPr>
          <p:nvPr>
            <p:ph type="title"/>
          </p:nvPr>
        </p:nvSpPr>
        <p:spPr>
          <a:xfrm>
            <a:off x="539580" y="882226"/>
            <a:ext cx="6120155" cy="2316776"/>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539579" y="6073629"/>
            <a:ext cx="1946513" cy="832378"/>
          </a:xfrm>
        </p:spPr>
        <p:txBody>
          <a:bodyPr anchor="b">
            <a:noAutofit/>
          </a:bodyPr>
          <a:lstStyle>
            <a:lvl1pPr marL="0" indent="0" algn="ctr">
              <a:lnSpc>
                <a:spcPct val="75000"/>
              </a:lnSpc>
              <a:buNone/>
              <a:defRPr sz="1732" b="0">
                <a:solidFill>
                  <a:schemeClr val="tx1"/>
                </a:solidFill>
              </a:defRPr>
            </a:lvl1pPr>
            <a:lvl2pPr marL="359954" indent="0">
              <a:buNone/>
              <a:defRPr sz="1575" b="1"/>
            </a:lvl2pPr>
            <a:lvl3pPr marL="719907" indent="0">
              <a:buNone/>
              <a:defRPr sz="1417" b="1"/>
            </a:lvl3pPr>
            <a:lvl4pPr marL="1079861" indent="0">
              <a:buNone/>
              <a:defRPr sz="1260" b="1"/>
            </a:lvl4pPr>
            <a:lvl5pPr marL="1439814" indent="0">
              <a:buNone/>
              <a:defRPr sz="1260" b="1"/>
            </a:lvl5pPr>
            <a:lvl6pPr marL="1799768" indent="0">
              <a:buNone/>
              <a:defRPr sz="1260" b="1"/>
            </a:lvl6pPr>
            <a:lvl7pPr marL="2159721" indent="0">
              <a:buNone/>
              <a:defRPr sz="1260" b="1"/>
            </a:lvl7pPr>
            <a:lvl8pPr marL="2519675" indent="0">
              <a:buNone/>
              <a:defRPr sz="1260" b="1"/>
            </a:lvl8pPr>
            <a:lvl9pPr marL="2879628" indent="0">
              <a:buNone/>
              <a:defRPr sz="1260" b="1"/>
            </a:lvl9pPr>
          </a:lstStyle>
          <a:p>
            <a:pPr lvl="0"/>
            <a:r>
              <a:rPr lang="ru-RU" smtClean="0"/>
              <a:t>Образец текста</a:t>
            </a:r>
          </a:p>
        </p:txBody>
      </p:sp>
      <p:sp>
        <p:nvSpPr>
          <p:cNvPr id="20" name="Picture Placeholder 2"/>
          <p:cNvSpPr>
            <a:spLocks noGrp="1" noChangeAspect="1"/>
          </p:cNvSpPr>
          <p:nvPr>
            <p:ph type="pic" idx="15"/>
          </p:nvPr>
        </p:nvSpPr>
        <p:spPr>
          <a:xfrm>
            <a:off x="539579" y="3419135"/>
            <a:ext cx="1946513" cy="2201333"/>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260"/>
            </a:lvl1pPr>
            <a:lvl2pPr marL="359954" indent="0">
              <a:buNone/>
              <a:defRPr sz="1260"/>
            </a:lvl2pPr>
            <a:lvl3pPr marL="719907" indent="0">
              <a:buNone/>
              <a:defRPr sz="1260"/>
            </a:lvl3pPr>
            <a:lvl4pPr marL="1079861" indent="0">
              <a:buNone/>
              <a:defRPr sz="1260"/>
            </a:lvl4pPr>
            <a:lvl5pPr marL="1439814" indent="0">
              <a:buNone/>
              <a:defRPr sz="1260"/>
            </a:lvl5pPr>
            <a:lvl6pPr marL="1799768" indent="0">
              <a:buNone/>
              <a:defRPr sz="1260"/>
            </a:lvl6pPr>
            <a:lvl7pPr marL="2159721" indent="0">
              <a:buNone/>
              <a:defRPr sz="1260"/>
            </a:lvl7pPr>
            <a:lvl8pPr marL="2519675" indent="0">
              <a:buNone/>
              <a:defRPr sz="1260"/>
            </a:lvl8pPr>
            <a:lvl9pPr marL="2879628" indent="0">
              <a:buNone/>
              <a:defRPr sz="1260"/>
            </a:lvl9pPr>
          </a:lstStyle>
          <a:p>
            <a:r>
              <a:rPr lang="ru-RU" smtClean="0"/>
              <a:t>Вставка рисунка</a:t>
            </a:r>
            <a:endParaRPr lang="en-US" dirty="0"/>
          </a:p>
        </p:txBody>
      </p:sp>
      <p:sp>
        <p:nvSpPr>
          <p:cNvPr id="21" name="Text Placeholder 3"/>
          <p:cNvSpPr>
            <a:spLocks noGrp="1"/>
          </p:cNvSpPr>
          <p:nvPr>
            <p:ph type="body" sz="half" idx="18"/>
          </p:nvPr>
        </p:nvSpPr>
        <p:spPr>
          <a:xfrm>
            <a:off x="539579" y="6906008"/>
            <a:ext cx="1946513" cy="1459059"/>
          </a:xfrm>
        </p:spPr>
        <p:txBody>
          <a:bodyPr anchor="t">
            <a:normAutofit/>
          </a:bodyPr>
          <a:lstStyle>
            <a:lvl1pPr marL="0" indent="0" algn="ctr">
              <a:buNone/>
              <a:defRPr sz="1102"/>
            </a:lvl1pPr>
            <a:lvl2pPr marL="359954" indent="0">
              <a:buNone/>
              <a:defRPr sz="945"/>
            </a:lvl2pPr>
            <a:lvl3pPr marL="719907" indent="0">
              <a:buNone/>
              <a:defRPr sz="787"/>
            </a:lvl3pPr>
            <a:lvl4pPr marL="1079861" indent="0">
              <a:buNone/>
              <a:defRPr sz="709"/>
            </a:lvl4pPr>
            <a:lvl5pPr marL="1439814" indent="0">
              <a:buNone/>
              <a:defRPr sz="709"/>
            </a:lvl5pPr>
            <a:lvl6pPr marL="1799768" indent="0">
              <a:buNone/>
              <a:defRPr sz="709"/>
            </a:lvl6pPr>
            <a:lvl7pPr marL="2159721" indent="0">
              <a:buNone/>
              <a:defRPr sz="709"/>
            </a:lvl7pPr>
            <a:lvl8pPr marL="2519675" indent="0">
              <a:buNone/>
              <a:defRPr sz="709"/>
            </a:lvl8pPr>
            <a:lvl9pPr marL="2879628" indent="0">
              <a:buNone/>
              <a:defRPr sz="709"/>
            </a:lvl9pPr>
          </a:lstStyle>
          <a:p>
            <a:pPr lvl="0"/>
            <a:r>
              <a:rPr lang="ru-RU" smtClean="0"/>
              <a:t>Образец текста</a:t>
            </a:r>
          </a:p>
        </p:txBody>
      </p:sp>
      <p:sp>
        <p:nvSpPr>
          <p:cNvPr id="22" name="Text Placeholder 4"/>
          <p:cNvSpPr>
            <a:spLocks noGrp="1"/>
          </p:cNvSpPr>
          <p:nvPr>
            <p:ph type="body" sz="quarter" idx="3"/>
          </p:nvPr>
        </p:nvSpPr>
        <p:spPr>
          <a:xfrm>
            <a:off x="2623427" y="6073629"/>
            <a:ext cx="1949712" cy="832378"/>
          </a:xfrm>
        </p:spPr>
        <p:txBody>
          <a:bodyPr anchor="b">
            <a:noAutofit/>
          </a:bodyPr>
          <a:lstStyle>
            <a:lvl1pPr marL="0" indent="0" algn="ctr">
              <a:lnSpc>
                <a:spcPct val="75000"/>
              </a:lnSpc>
              <a:buNone/>
              <a:defRPr sz="1732" b="0">
                <a:solidFill>
                  <a:schemeClr val="tx1"/>
                </a:solidFill>
              </a:defRPr>
            </a:lvl1pPr>
            <a:lvl2pPr marL="359954" indent="0">
              <a:buNone/>
              <a:defRPr sz="1575" b="1"/>
            </a:lvl2pPr>
            <a:lvl3pPr marL="719907" indent="0">
              <a:buNone/>
              <a:defRPr sz="1417" b="1"/>
            </a:lvl3pPr>
            <a:lvl4pPr marL="1079861" indent="0">
              <a:buNone/>
              <a:defRPr sz="1260" b="1"/>
            </a:lvl4pPr>
            <a:lvl5pPr marL="1439814" indent="0">
              <a:buNone/>
              <a:defRPr sz="1260" b="1"/>
            </a:lvl5pPr>
            <a:lvl6pPr marL="1799768" indent="0">
              <a:buNone/>
              <a:defRPr sz="1260" b="1"/>
            </a:lvl6pPr>
            <a:lvl7pPr marL="2159721" indent="0">
              <a:buNone/>
              <a:defRPr sz="1260" b="1"/>
            </a:lvl7pPr>
            <a:lvl8pPr marL="2519675" indent="0">
              <a:buNone/>
              <a:defRPr sz="1260" b="1"/>
            </a:lvl8pPr>
            <a:lvl9pPr marL="2879628" indent="0">
              <a:buNone/>
              <a:defRPr sz="1260" b="1"/>
            </a:lvl9pPr>
          </a:lstStyle>
          <a:p>
            <a:pPr lvl="0"/>
            <a:r>
              <a:rPr lang="ru-RU" smtClean="0"/>
              <a:t>Образец текста</a:t>
            </a:r>
          </a:p>
        </p:txBody>
      </p:sp>
      <p:sp>
        <p:nvSpPr>
          <p:cNvPr id="23" name="Picture Placeholder 2"/>
          <p:cNvSpPr>
            <a:spLocks noGrp="1" noChangeAspect="1"/>
          </p:cNvSpPr>
          <p:nvPr>
            <p:ph type="pic" idx="21"/>
          </p:nvPr>
        </p:nvSpPr>
        <p:spPr>
          <a:xfrm>
            <a:off x="2622593" y="3419135"/>
            <a:ext cx="1950612" cy="2201333"/>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260"/>
            </a:lvl1pPr>
            <a:lvl2pPr marL="359954" indent="0">
              <a:buNone/>
              <a:defRPr sz="1260"/>
            </a:lvl2pPr>
            <a:lvl3pPr marL="719907" indent="0">
              <a:buNone/>
              <a:defRPr sz="1260"/>
            </a:lvl3pPr>
            <a:lvl4pPr marL="1079861" indent="0">
              <a:buNone/>
              <a:defRPr sz="1260"/>
            </a:lvl4pPr>
            <a:lvl5pPr marL="1439814" indent="0">
              <a:buNone/>
              <a:defRPr sz="1260"/>
            </a:lvl5pPr>
            <a:lvl6pPr marL="1799768" indent="0">
              <a:buNone/>
              <a:defRPr sz="1260"/>
            </a:lvl6pPr>
            <a:lvl7pPr marL="2159721" indent="0">
              <a:buNone/>
              <a:defRPr sz="1260"/>
            </a:lvl7pPr>
            <a:lvl8pPr marL="2519675" indent="0">
              <a:buNone/>
              <a:defRPr sz="1260"/>
            </a:lvl8pPr>
            <a:lvl9pPr marL="2879628" indent="0">
              <a:buNone/>
              <a:defRPr sz="1260"/>
            </a:lvl9pPr>
          </a:lstStyle>
          <a:p>
            <a:r>
              <a:rPr lang="ru-RU" smtClean="0"/>
              <a:t>Вставка рисунка</a:t>
            </a:r>
            <a:endParaRPr lang="en-US" dirty="0"/>
          </a:p>
        </p:txBody>
      </p:sp>
      <p:sp>
        <p:nvSpPr>
          <p:cNvPr id="24" name="Text Placeholder 3"/>
          <p:cNvSpPr>
            <a:spLocks noGrp="1"/>
          </p:cNvSpPr>
          <p:nvPr>
            <p:ph type="body" sz="half" idx="19"/>
          </p:nvPr>
        </p:nvSpPr>
        <p:spPr>
          <a:xfrm>
            <a:off x="2622593" y="6906007"/>
            <a:ext cx="1950612" cy="1459061"/>
          </a:xfrm>
        </p:spPr>
        <p:txBody>
          <a:bodyPr anchor="t">
            <a:normAutofit/>
          </a:bodyPr>
          <a:lstStyle>
            <a:lvl1pPr marL="0" indent="0" algn="ctr">
              <a:buNone/>
              <a:defRPr sz="1102"/>
            </a:lvl1pPr>
            <a:lvl2pPr marL="359954" indent="0">
              <a:buNone/>
              <a:defRPr sz="945"/>
            </a:lvl2pPr>
            <a:lvl3pPr marL="719907" indent="0">
              <a:buNone/>
              <a:defRPr sz="787"/>
            </a:lvl3pPr>
            <a:lvl4pPr marL="1079861" indent="0">
              <a:buNone/>
              <a:defRPr sz="709"/>
            </a:lvl4pPr>
            <a:lvl5pPr marL="1439814" indent="0">
              <a:buNone/>
              <a:defRPr sz="709"/>
            </a:lvl5pPr>
            <a:lvl6pPr marL="1799768" indent="0">
              <a:buNone/>
              <a:defRPr sz="709"/>
            </a:lvl6pPr>
            <a:lvl7pPr marL="2159721" indent="0">
              <a:buNone/>
              <a:defRPr sz="709"/>
            </a:lvl7pPr>
            <a:lvl8pPr marL="2519675" indent="0">
              <a:buNone/>
              <a:defRPr sz="709"/>
            </a:lvl8pPr>
            <a:lvl9pPr marL="2879628" indent="0">
              <a:buNone/>
              <a:defRPr sz="709"/>
            </a:lvl9pPr>
          </a:lstStyle>
          <a:p>
            <a:pPr lvl="0"/>
            <a:r>
              <a:rPr lang="ru-RU" smtClean="0"/>
              <a:t>Образец текста</a:t>
            </a:r>
          </a:p>
        </p:txBody>
      </p:sp>
      <p:sp>
        <p:nvSpPr>
          <p:cNvPr id="25" name="Text Placeholder 4"/>
          <p:cNvSpPr>
            <a:spLocks noGrp="1"/>
          </p:cNvSpPr>
          <p:nvPr>
            <p:ph type="body" sz="quarter" idx="13"/>
          </p:nvPr>
        </p:nvSpPr>
        <p:spPr>
          <a:xfrm>
            <a:off x="4708192" y="6073629"/>
            <a:ext cx="1949035" cy="832378"/>
          </a:xfrm>
        </p:spPr>
        <p:txBody>
          <a:bodyPr anchor="b">
            <a:noAutofit/>
          </a:bodyPr>
          <a:lstStyle>
            <a:lvl1pPr marL="0" indent="0" algn="ctr">
              <a:lnSpc>
                <a:spcPct val="75000"/>
              </a:lnSpc>
              <a:buNone/>
              <a:defRPr sz="1732" b="0">
                <a:solidFill>
                  <a:schemeClr val="tx1"/>
                </a:solidFill>
              </a:defRPr>
            </a:lvl1pPr>
            <a:lvl2pPr marL="359954" indent="0">
              <a:buNone/>
              <a:defRPr sz="1575" b="1"/>
            </a:lvl2pPr>
            <a:lvl3pPr marL="719907" indent="0">
              <a:buNone/>
              <a:defRPr sz="1417" b="1"/>
            </a:lvl3pPr>
            <a:lvl4pPr marL="1079861" indent="0">
              <a:buNone/>
              <a:defRPr sz="1260" b="1"/>
            </a:lvl4pPr>
            <a:lvl5pPr marL="1439814" indent="0">
              <a:buNone/>
              <a:defRPr sz="1260" b="1"/>
            </a:lvl5pPr>
            <a:lvl6pPr marL="1799768" indent="0">
              <a:buNone/>
              <a:defRPr sz="1260" b="1"/>
            </a:lvl6pPr>
            <a:lvl7pPr marL="2159721" indent="0">
              <a:buNone/>
              <a:defRPr sz="1260" b="1"/>
            </a:lvl7pPr>
            <a:lvl8pPr marL="2519675" indent="0">
              <a:buNone/>
              <a:defRPr sz="1260" b="1"/>
            </a:lvl8pPr>
            <a:lvl9pPr marL="2879628" indent="0">
              <a:buNone/>
              <a:defRPr sz="1260" b="1"/>
            </a:lvl9pPr>
          </a:lstStyle>
          <a:p>
            <a:pPr lvl="0"/>
            <a:r>
              <a:rPr lang="ru-RU" smtClean="0"/>
              <a:t>Образец текста</a:t>
            </a:r>
          </a:p>
        </p:txBody>
      </p:sp>
      <p:sp>
        <p:nvSpPr>
          <p:cNvPr id="26" name="Picture Placeholder 2"/>
          <p:cNvSpPr>
            <a:spLocks noGrp="1" noChangeAspect="1"/>
          </p:cNvSpPr>
          <p:nvPr>
            <p:ph type="pic" idx="22"/>
          </p:nvPr>
        </p:nvSpPr>
        <p:spPr>
          <a:xfrm>
            <a:off x="4708192" y="3419135"/>
            <a:ext cx="1951543" cy="2201333"/>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260"/>
            </a:lvl1pPr>
            <a:lvl2pPr marL="359954" indent="0">
              <a:buNone/>
              <a:defRPr sz="1260"/>
            </a:lvl2pPr>
            <a:lvl3pPr marL="719907" indent="0">
              <a:buNone/>
              <a:defRPr sz="1260"/>
            </a:lvl3pPr>
            <a:lvl4pPr marL="1079861" indent="0">
              <a:buNone/>
              <a:defRPr sz="1260"/>
            </a:lvl4pPr>
            <a:lvl5pPr marL="1439814" indent="0">
              <a:buNone/>
              <a:defRPr sz="1260"/>
            </a:lvl5pPr>
            <a:lvl6pPr marL="1799768" indent="0">
              <a:buNone/>
              <a:defRPr sz="1260"/>
            </a:lvl6pPr>
            <a:lvl7pPr marL="2159721" indent="0">
              <a:buNone/>
              <a:defRPr sz="1260"/>
            </a:lvl7pPr>
            <a:lvl8pPr marL="2519675" indent="0">
              <a:buNone/>
              <a:defRPr sz="1260"/>
            </a:lvl8pPr>
            <a:lvl9pPr marL="2879628" indent="0">
              <a:buNone/>
              <a:defRPr sz="1260"/>
            </a:lvl9pPr>
          </a:lstStyle>
          <a:p>
            <a:r>
              <a:rPr lang="ru-RU" smtClean="0"/>
              <a:t>Вставка рисунка</a:t>
            </a:r>
            <a:endParaRPr lang="en-US" dirty="0"/>
          </a:p>
        </p:txBody>
      </p:sp>
      <p:sp>
        <p:nvSpPr>
          <p:cNvPr id="27" name="Text Placeholder 3"/>
          <p:cNvSpPr>
            <a:spLocks noGrp="1"/>
          </p:cNvSpPr>
          <p:nvPr>
            <p:ph type="body" sz="half" idx="20"/>
          </p:nvPr>
        </p:nvSpPr>
        <p:spPr>
          <a:xfrm>
            <a:off x="4708118" y="6906004"/>
            <a:ext cx="1951617" cy="1459064"/>
          </a:xfrm>
        </p:spPr>
        <p:txBody>
          <a:bodyPr anchor="t">
            <a:normAutofit/>
          </a:bodyPr>
          <a:lstStyle>
            <a:lvl1pPr marL="0" indent="0" algn="ctr">
              <a:buNone/>
              <a:defRPr sz="1102"/>
            </a:lvl1pPr>
            <a:lvl2pPr marL="359954" indent="0">
              <a:buNone/>
              <a:defRPr sz="945"/>
            </a:lvl2pPr>
            <a:lvl3pPr marL="719907" indent="0">
              <a:buNone/>
              <a:defRPr sz="787"/>
            </a:lvl3pPr>
            <a:lvl4pPr marL="1079861" indent="0">
              <a:buNone/>
              <a:defRPr sz="709"/>
            </a:lvl4pPr>
            <a:lvl5pPr marL="1439814" indent="0">
              <a:buNone/>
              <a:defRPr sz="709"/>
            </a:lvl5pPr>
            <a:lvl6pPr marL="1799768" indent="0">
              <a:buNone/>
              <a:defRPr sz="709"/>
            </a:lvl6pPr>
            <a:lvl7pPr marL="2159721" indent="0">
              <a:buNone/>
              <a:defRPr sz="709"/>
            </a:lvl7pPr>
            <a:lvl8pPr marL="2519675" indent="0">
              <a:buNone/>
              <a:defRPr sz="709"/>
            </a:lvl8pPr>
            <a:lvl9pPr marL="2879628" indent="0">
              <a:buNone/>
              <a:defRPr sz="709"/>
            </a:lvl9pPr>
          </a:lstStyle>
          <a:p>
            <a:pPr lvl="0"/>
            <a:r>
              <a:rPr lang="ru-RU" smtClean="0"/>
              <a:t>Образец текста</a:t>
            </a:r>
          </a:p>
        </p:txBody>
      </p:sp>
      <p:sp>
        <p:nvSpPr>
          <p:cNvPr id="3" name="Date Placeholder 2"/>
          <p:cNvSpPr>
            <a:spLocks noGrp="1"/>
          </p:cNvSpPr>
          <p:nvPr>
            <p:ph type="dt" sz="half" idx="10"/>
          </p:nvPr>
        </p:nvSpPr>
        <p:spPr/>
        <p:txBody>
          <a:bodyPr/>
          <a:lstStyle/>
          <a:p>
            <a:fld id="{B62A396B-E443-4C1D-B90F-39912C70E361}" type="datetimeFigureOut">
              <a:rPr lang="ru-RU" smtClean="0"/>
              <a:t>30.03.2017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1010073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539580" y="3419137"/>
            <a:ext cx="6120155" cy="494593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2A396B-E443-4C1D-B90F-39912C70E361}" type="datetimeFigureOut">
              <a:rPr lang="ru-RU" smtClean="0"/>
              <a:t>30.03.2017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1710759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Vertical Title 1"/>
          <p:cNvSpPr>
            <a:spLocks noGrp="1"/>
          </p:cNvSpPr>
          <p:nvPr>
            <p:ph type="title" orient="vert"/>
          </p:nvPr>
        </p:nvSpPr>
        <p:spPr>
          <a:xfrm>
            <a:off x="5152009" y="880537"/>
            <a:ext cx="1507726" cy="7484532"/>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539580" y="880537"/>
            <a:ext cx="4522437" cy="748453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2A396B-E443-4C1D-B90F-39912C70E361}" type="datetimeFigureOut">
              <a:rPr lang="ru-RU" smtClean="0"/>
              <a:t>30.03.2017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2722094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539578" y="3419135"/>
            <a:ext cx="6119786" cy="49459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2A396B-E443-4C1D-B90F-39912C70E361}" type="datetimeFigureOut">
              <a:rPr lang="ru-RU" smtClean="0"/>
              <a:t>30.03.2017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4260751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a:xfrm>
            <a:off x="539579" y="1196815"/>
            <a:ext cx="6112656" cy="3953183"/>
          </a:xfrm>
        </p:spPr>
        <p:txBody>
          <a:bodyPr anchor="b">
            <a:normAutofit/>
          </a:bodyPr>
          <a:lstStyle>
            <a:lvl1pPr>
              <a:defRPr sz="3149"/>
            </a:lvl1pPr>
          </a:lstStyle>
          <a:p>
            <a:r>
              <a:rPr lang="ru-RU" smtClean="0"/>
              <a:t>Образец заголовка</a:t>
            </a:r>
            <a:endParaRPr lang="en-US" dirty="0"/>
          </a:p>
        </p:txBody>
      </p:sp>
      <p:sp>
        <p:nvSpPr>
          <p:cNvPr id="3" name="Text Placeholder 2"/>
          <p:cNvSpPr>
            <a:spLocks noGrp="1"/>
          </p:cNvSpPr>
          <p:nvPr>
            <p:ph type="body" idx="1"/>
          </p:nvPr>
        </p:nvSpPr>
        <p:spPr>
          <a:xfrm>
            <a:off x="539579" y="5282996"/>
            <a:ext cx="6112656" cy="1976264"/>
          </a:xfrm>
        </p:spPr>
        <p:txBody>
          <a:bodyPr>
            <a:normAutofit/>
          </a:bodyPr>
          <a:lstStyle>
            <a:lvl1pPr marL="0" indent="0" algn="ctr">
              <a:buNone/>
              <a:defRPr sz="1575">
                <a:solidFill>
                  <a:schemeClr val="bg1">
                    <a:lumMod val="50000"/>
                  </a:schemeClr>
                </a:solidFill>
              </a:defRPr>
            </a:lvl1pPr>
            <a:lvl2pPr marL="359954" indent="0">
              <a:buNone/>
              <a:defRPr sz="1575">
                <a:solidFill>
                  <a:schemeClr val="tx1">
                    <a:tint val="75000"/>
                  </a:schemeClr>
                </a:solidFill>
              </a:defRPr>
            </a:lvl2pPr>
            <a:lvl3pPr marL="719907" indent="0">
              <a:buNone/>
              <a:defRPr sz="1417">
                <a:solidFill>
                  <a:schemeClr val="tx1">
                    <a:tint val="75000"/>
                  </a:schemeClr>
                </a:solidFill>
              </a:defRPr>
            </a:lvl3pPr>
            <a:lvl4pPr marL="1079861" indent="0">
              <a:buNone/>
              <a:defRPr sz="1260">
                <a:solidFill>
                  <a:schemeClr val="tx1">
                    <a:tint val="75000"/>
                  </a:schemeClr>
                </a:solidFill>
              </a:defRPr>
            </a:lvl4pPr>
            <a:lvl5pPr marL="1439814" indent="0">
              <a:buNone/>
              <a:defRPr sz="1260">
                <a:solidFill>
                  <a:schemeClr val="tx1">
                    <a:tint val="75000"/>
                  </a:schemeClr>
                </a:solidFill>
              </a:defRPr>
            </a:lvl5pPr>
            <a:lvl6pPr marL="1799768" indent="0">
              <a:buNone/>
              <a:defRPr sz="1260">
                <a:solidFill>
                  <a:schemeClr val="tx1">
                    <a:tint val="75000"/>
                  </a:schemeClr>
                </a:solidFill>
              </a:defRPr>
            </a:lvl6pPr>
            <a:lvl7pPr marL="2159721" indent="0">
              <a:buNone/>
              <a:defRPr sz="1260">
                <a:solidFill>
                  <a:schemeClr val="tx1">
                    <a:tint val="75000"/>
                  </a:schemeClr>
                </a:solidFill>
              </a:defRPr>
            </a:lvl7pPr>
            <a:lvl8pPr marL="2519675" indent="0">
              <a:buNone/>
              <a:defRPr sz="1260">
                <a:solidFill>
                  <a:schemeClr val="tx1">
                    <a:tint val="75000"/>
                  </a:schemeClr>
                </a:solidFill>
              </a:defRPr>
            </a:lvl8pPr>
            <a:lvl9pPr marL="2879628" indent="0">
              <a:buNone/>
              <a:defRPr sz="126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2A396B-E443-4C1D-B90F-39912C70E361}" type="datetimeFigureOut">
              <a:rPr lang="ru-RU" smtClean="0"/>
              <a:t>30.03.2017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2080214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14" name="Title 1"/>
          <p:cNvSpPr>
            <a:spLocks noGrp="1"/>
          </p:cNvSpPr>
          <p:nvPr>
            <p:ph type="title"/>
          </p:nvPr>
        </p:nvSpPr>
        <p:spPr>
          <a:xfrm>
            <a:off x="539580" y="893416"/>
            <a:ext cx="6120155" cy="2305589"/>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539579" y="3419135"/>
            <a:ext cx="3015082" cy="49459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3644652" y="3419135"/>
            <a:ext cx="3014712" cy="49459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2A396B-E443-4C1D-B90F-39912C70E361}" type="datetimeFigureOut">
              <a:rPr lang="ru-RU" smtClean="0"/>
              <a:t>30.03.2017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458137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14" name="Title 1"/>
          <p:cNvSpPr>
            <a:spLocks noGrp="1"/>
          </p:cNvSpPr>
          <p:nvPr>
            <p:ph type="title"/>
          </p:nvPr>
        </p:nvSpPr>
        <p:spPr>
          <a:xfrm>
            <a:off x="539580" y="893416"/>
            <a:ext cx="6120155" cy="2305589"/>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76901" y="3424804"/>
            <a:ext cx="2877762" cy="982214"/>
          </a:xfrm>
        </p:spPr>
        <p:txBody>
          <a:bodyPr anchor="b">
            <a:noAutofit/>
          </a:bodyPr>
          <a:lstStyle>
            <a:lvl1pPr marL="0" indent="0">
              <a:lnSpc>
                <a:spcPct val="75000"/>
              </a:lnSpc>
              <a:buNone/>
              <a:defRPr sz="2047" b="0">
                <a:solidFill>
                  <a:schemeClr val="tx1"/>
                </a:solidFill>
              </a:defRPr>
            </a:lvl1pPr>
            <a:lvl2pPr marL="359954" indent="0">
              <a:buNone/>
              <a:defRPr sz="1575" b="1"/>
            </a:lvl2pPr>
            <a:lvl3pPr marL="719907" indent="0">
              <a:buNone/>
              <a:defRPr sz="1417" b="1"/>
            </a:lvl3pPr>
            <a:lvl4pPr marL="1079861" indent="0">
              <a:buNone/>
              <a:defRPr sz="1260" b="1"/>
            </a:lvl4pPr>
            <a:lvl5pPr marL="1439814" indent="0">
              <a:buNone/>
              <a:defRPr sz="1260" b="1"/>
            </a:lvl5pPr>
            <a:lvl6pPr marL="1799768" indent="0">
              <a:buNone/>
              <a:defRPr sz="1260" b="1"/>
            </a:lvl6pPr>
            <a:lvl7pPr marL="2159721" indent="0">
              <a:buNone/>
              <a:defRPr sz="1260" b="1"/>
            </a:lvl7pPr>
            <a:lvl8pPr marL="2519675" indent="0">
              <a:buNone/>
              <a:defRPr sz="1260" b="1"/>
            </a:lvl8pPr>
            <a:lvl9pPr marL="2879628" indent="0">
              <a:buNone/>
              <a:defRPr sz="1260" b="1"/>
            </a:lvl9pPr>
          </a:lstStyle>
          <a:p>
            <a:pPr lvl="0"/>
            <a:r>
              <a:rPr lang="ru-RU" smtClean="0"/>
              <a:t>Образец текста</a:t>
            </a:r>
          </a:p>
        </p:txBody>
      </p:sp>
      <p:sp>
        <p:nvSpPr>
          <p:cNvPr id="12" name="Content Placeholder 3"/>
          <p:cNvSpPr>
            <a:spLocks noGrp="1"/>
          </p:cNvSpPr>
          <p:nvPr>
            <p:ph sz="quarter" idx="13"/>
          </p:nvPr>
        </p:nvSpPr>
        <p:spPr>
          <a:xfrm>
            <a:off x="539579" y="4407019"/>
            <a:ext cx="3015082" cy="39580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777055" y="3424804"/>
            <a:ext cx="2882680" cy="982214"/>
          </a:xfrm>
        </p:spPr>
        <p:txBody>
          <a:bodyPr anchor="b">
            <a:noAutofit/>
          </a:bodyPr>
          <a:lstStyle>
            <a:lvl1pPr marL="0" indent="0">
              <a:lnSpc>
                <a:spcPct val="75000"/>
              </a:lnSpc>
              <a:buNone/>
              <a:defRPr sz="2047" b="0">
                <a:solidFill>
                  <a:schemeClr val="tx1"/>
                </a:solidFill>
              </a:defRPr>
            </a:lvl1pPr>
            <a:lvl2pPr marL="359954" indent="0">
              <a:buNone/>
              <a:defRPr sz="1575" b="1"/>
            </a:lvl2pPr>
            <a:lvl3pPr marL="719907" indent="0">
              <a:buNone/>
              <a:defRPr sz="1417" b="1"/>
            </a:lvl3pPr>
            <a:lvl4pPr marL="1079861" indent="0">
              <a:buNone/>
              <a:defRPr sz="1260" b="1"/>
            </a:lvl4pPr>
            <a:lvl5pPr marL="1439814" indent="0">
              <a:buNone/>
              <a:defRPr sz="1260" b="1"/>
            </a:lvl5pPr>
            <a:lvl6pPr marL="1799768" indent="0">
              <a:buNone/>
              <a:defRPr sz="1260" b="1"/>
            </a:lvl6pPr>
            <a:lvl7pPr marL="2159721" indent="0">
              <a:buNone/>
              <a:defRPr sz="1260" b="1"/>
            </a:lvl7pPr>
            <a:lvl8pPr marL="2519675" indent="0">
              <a:buNone/>
              <a:defRPr sz="1260" b="1"/>
            </a:lvl8pPr>
            <a:lvl9pPr marL="2879628" indent="0">
              <a:buNone/>
              <a:defRPr sz="1260" b="1"/>
            </a:lvl9pPr>
          </a:lstStyle>
          <a:p>
            <a:pPr lvl="0"/>
            <a:r>
              <a:rPr lang="ru-RU" smtClean="0"/>
              <a:t>Образец текста</a:t>
            </a:r>
          </a:p>
        </p:txBody>
      </p:sp>
      <p:sp>
        <p:nvSpPr>
          <p:cNvPr id="13" name="Content Placeholder 5"/>
          <p:cNvSpPr>
            <a:spLocks noGrp="1"/>
          </p:cNvSpPr>
          <p:nvPr>
            <p:ph sz="quarter" idx="14"/>
          </p:nvPr>
        </p:nvSpPr>
        <p:spPr>
          <a:xfrm>
            <a:off x="3644653" y="4407019"/>
            <a:ext cx="3014713" cy="39580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2A396B-E443-4C1D-B90F-39912C70E361}" type="datetimeFigureOut">
              <a:rPr lang="ru-RU" smtClean="0"/>
              <a:t>30.03.2017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1732637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2A396B-E443-4C1D-B90F-39912C70E361}" type="datetimeFigureOut">
              <a:rPr lang="ru-RU" smtClean="0"/>
              <a:t>30.03.2017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2418100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Date Placeholder 1"/>
          <p:cNvSpPr>
            <a:spLocks noGrp="1"/>
          </p:cNvSpPr>
          <p:nvPr>
            <p:ph type="dt" sz="half" idx="10"/>
          </p:nvPr>
        </p:nvSpPr>
        <p:spPr/>
        <p:txBody>
          <a:bodyPr/>
          <a:lstStyle/>
          <a:p>
            <a:fld id="{B62A396B-E443-4C1D-B90F-39912C70E361}" type="datetimeFigureOut">
              <a:rPr lang="ru-RU" smtClean="0"/>
              <a:t>30.03.2017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1140127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a:xfrm>
            <a:off x="539579" y="880533"/>
            <a:ext cx="2324003" cy="2922475"/>
          </a:xfrm>
        </p:spPr>
        <p:txBody>
          <a:bodyPr anchor="b"/>
          <a:lstStyle>
            <a:lvl1pPr algn="ctr">
              <a:defRPr sz="2519"/>
            </a:lvl1pPr>
          </a:lstStyle>
          <a:p>
            <a:r>
              <a:rPr lang="ru-RU" smtClean="0"/>
              <a:t>Образец заголовка</a:t>
            </a:r>
            <a:endParaRPr lang="en-US" dirty="0"/>
          </a:p>
        </p:txBody>
      </p:sp>
      <p:sp>
        <p:nvSpPr>
          <p:cNvPr id="10" name="Content Placeholder 2"/>
          <p:cNvSpPr>
            <a:spLocks noGrp="1"/>
          </p:cNvSpPr>
          <p:nvPr>
            <p:ph sz="quarter" idx="13"/>
          </p:nvPr>
        </p:nvSpPr>
        <p:spPr>
          <a:xfrm>
            <a:off x="2998570" y="880535"/>
            <a:ext cx="3661164" cy="74845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39580" y="3803009"/>
            <a:ext cx="2324004" cy="4562058"/>
          </a:xfrm>
        </p:spPr>
        <p:txBody>
          <a:bodyPr/>
          <a:lstStyle>
            <a:lvl1pPr marL="0" indent="0" algn="ctr">
              <a:buNone/>
              <a:defRPr sz="1260"/>
            </a:lvl1pPr>
            <a:lvl2pPr marL="359954" indent="0">
              <a:buNone/>
              <a:defRPr sz="1102"/>
            </a:lvl2pPr>
            <a:lvl3pPr marL="719907" indent="0">
              <a:buNone/>
              <a:defRPr sz="945"/>
            </a:lvl3pPr>
            <a:lvl4pPr marL="1079861" indent="0">
              <a:buNone/>
              <a:defRPr sz="787"/>
            </a:lvl4pPr>
            <a:lvl5pPr marL="1439814" indent="0">
              <a:buNone/>
              <a:defRPr sz="787"/>
            </a:lvl5pPr>
            <a:lvl6pPr marL="1799768" indent="0">
              <a:buNone/>
              <a:defRPr sz="787"/>
            </a:lvl6pPr>
            <a:lvl7pPr marL="2159721" indent="0">
              <a:buNone/>
              <a:defRPr sz="787"/>
            </a:lvl7pPr>
            <a:lvl8pPr marL="2519675" indent="0">
              <a:buNone/>
              <a:defRPr sz="787"/>
            </a:lvl8pPr>
            <a:lvl9pPr marL="2879628" indent="0">
              <a:buNone/>
              <a:defRPr sz="787"/>
            </a:lvl9pPr>
          </a:lstStyle>
          <a:p>
            <a:pPr lvl="0"/>
            <a:r>
              <a:rPr lang="ru-RU" smtClean="0"/>
              <a:t>Образец текста</a:t>
            </a:r>
          </a:p>
        </p:txBody>
      </p:sp>
      <p:sp>
        <p:nvSpPr>
          <p:cNvPr id="5" name="Date Placeholder 4"/>
          <p:cNvSpPr>
            <a:spLocks noGrp="1"/>
          </p:cNvSpPr>
          <p:nvPr>
            <p:ph type="dt" sz="half" idx="10"/>
          </p:nvPr>
        </p:nvSpPr>
        <p:spPr/>
        <p:txBody>
          <a:bodyPr/>
          <a:lstStyle/>
          <a:p>
            <a:fld id="{B62A396B-E443-4C1D-B90F-39912C70E361}" type="datetimeFigureOut">
              <a:rPr lang="ru-RU" smtClean="0"/>
              <a:t>30.03.2017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2057906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99313" cy="9906000"/>
          </a:xfrm>
          <a:prstGeom prst="rect">
            <a:avLst/>
          </a:prstGeom>
        </p:spPr>
      </p:pic>
      <p:sp>
        <p:nvSpPr>
          <p:cNvPr id="2" name="Title 1"/>
          <p:cNvSpPr>
            <a:spLocks noGrp="1"/>
          </p:cNvSpPr>
          <p:nvPr>
            <p:ph type="title"/>
          </p:nvPr>
        </p:nvSpPr>
        <p:spPr>
          <a:xfrm>
            <a:off x="539580" y="880533"/>
            <a:ext cx="3251357" cy="2922478"/>
          </a:xfrm>
        </p:spPr>
        <p:txBody>
          <a:bodyPr anchor="b"/>
          <a:lstStyle>
            <a:lvl1pPr algn="ctr">
              <a:defRPr sz="2519"/>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939994" y="880535"/>
            <a:ext cx="2366586" cy="7484533"/>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2519"/>
            </a:lvl1pPr>
            <a:lvl2pPr marL="359954" indent="0">
              <a:buNone/>
              <a:defRPr sz="2204"/>
            </a:lvl2pPr>
            <a:lvl3pPr marL="719907" indent="0">
              <a:buNone/>
              <a:defRPr sz="1890"/>
            </a:lvl3pPr>
            <a:lvl4pPr marL="1079861" indent="0">
              <a:buNone/>
              <a:defRPr sz="1575"/>
            </a:lvl4pPr>
            <a:lvl5pPr marL="1439814" indent="0">
              <a:buNone/>
              <a:defRPr sz="1575"/>
            </a:lvl5pPr>
            <a:lvl6pPr marL="1799768" indent="0">
              <a:buNone/>
              <a:defRPr sz="1575"/>
            </a:lvl6pPr>
            <a:lvl7pPr marL="2159721" indent="0">
              <a:buNone/>
              <a:defRPr sz="1575"/>
            </a:lvl7pPr>
            <a:lvl8pPr marL="2519675" indent="0">
              <a:buNone/>
              <a:defRPr sz="1575"/>
            </a:lvl8pPr>
            <a:lvl9pPr marL="2879628" indent="0">
              <a:buNone/>
              <a:defRPr sz="1575"/>
            </a:lvl9pPr>
          </a:lstStyle>
          <a:p>
            <a:r>
              <a:rPr lang="ru-RU" smtClean="0"/>
              <a:t>Вставка рисунка</a:t>
            </a:r>
            <a:endParaRPr lang="en-US" dirty="0"/>
          </a:p>
        </p:txBody>
      </p:sp>
      <p:sp>
        <p:nvSpPr>
          <p:cNvPr id="4" name="Text Placeholder 3"/>
          <p:cNvSpPr>
            <a:spLocks noGrp="1"/>
          </p:cNvSpPr>
          <p:nvPr>
            <p:ph type="body" sz="half" idx="2"/>
          </p:nvPr>
        </p:nvSpPr>
        <p:spPr>
          <a:xfrm>
            <a:off x="539591" y="3803011"/>
            <a:ext cx="3251346" cy="4562057"/>
          </a:xfrm>
        </p:spPr>
        <p:txBody>
          <a:bodyPr/>
          <a:lstStyle>
            <a:lvl1pPr marL="0" indent="0" algn="ctr">
              <a:buNone/>
              <a:defRPr sz="1260"/>
            </a:lvl1pPr>
            <a:lvl2pPr marL="359954" indent="0">
              <a:buNone/>
              <a:defRPr sz="1102"/>
            </a:lvl2pPr>
            <a:lvl3pPr marL="719907" indent="0">
              <a:buNone/>
              <a:defRPr sz="945"/>
            </a:lvl3pPr>
            <a:lvl4pPr marL="1079861" indent="0">
              <a:buNone/>
              <a:defRPr sz="787"/>
            </a:lvl4pPr>
            <a:lvl5pPr marL="1439814" indent="0">
              <a:buNone/>
              <a:defRPr sz="787"/>
            </a:lvl5pPr>
            <a:lvl6pPr marL="1799768" indent="0">
              <a:buNone/>
              <a:defRPr sz="787"/>
            </a:lvl6pPr>
            <a:lvl7pPr marL="2159721" indent="0">
              <a:buNone/>
              <a:defRPr sz="787"/>
            </a:lvl7pPr>
            <a:lvl8pPr marL="2519675" indent="0">
              <a:buNone/>
              <a:defRPr sz="787"/>
            </a:lvl8pPr>
            <a:lvl9pPr marL="2879628" indent="0">
              <a:buNone/>
              <a:defRPr sz="787"/>
            </a:lvl9pPr>
          </a:lstStyle>
          <a:p>
            <a:pPr lvl="0"/>
            <a:r>
              <a:rPr lang="ru-RU" smtClean="0"/>
              <a:t>Образец текста</a:t>
            </a:r>
          </a:p>
        </p:txBody>
      </p:sp>
      <p:sp>
        <p:nvSpPr>
          <p:cNvPr id="5" name="Date Placeholder 4"/>
          <p:cNvSpPr>
            <a:spLocks noGrp="1"/>
          </p:cNvSpPr>
          <p:nvPr>
            <p:ph type="dt" sz="half" idx="10"/>
          </p:nvPr>
        </p:nvSpPr>
        <p:spPr/>
        <p:txBody>
          <a:bodyPr/>
          <a:lstStyle/>
          <a:p>
            <a:fld id="{B62A396B-E443-4C1D-B90F-39912C70E361}" type="datetimeFigureOut">
              <a:rPr lang="ru-RU" smtClean="0"/>
              <a:t>30.03.2017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F7B987E-ADC1-42AE-915C-273A4D1EBBEB}" type="slidenum">
              <a:rPr lang="ru-RU" smtClean="0"/>
              <a:t>‹#›</a:t>
            </a:fld>
            <a:endParaRPr lang="ru-RU"/>
          </a:p>
        </p:txBody>
      </p:sp>
    </p:spTree>
    <p:extLst>
      <p:ext uri="{BB962C8B-B14F-4D97-AF65-F5344CB8AC3E}">
        <p14:creationId xmlns:p14="http://schemas.microsoft.com/office/powerpoint/2010/main" val="328192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1" y="-1"/>
            <a:ext cx="7199315" cy="9906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539580" y="893416"/>
            <a:ext cx="6120155" cy="2305589"/>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39580" y="3419137"/>
            <a:ext cx="6120155" cy="494593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34255" y="8498066"/>
            <a:ext cx="1619845" cy="527403"/>
          </a:xfrm>
          <a:prstGeom prst="rect">
            <a:avLst/>
          </a:prstGeom>
        </p:spPr>
        <p:txBody>
          <a:bodyPr vert="horz" lIns="91440" tIns="45720" rIns="91440" bIns="45720" rtlCol="0" anchor="ctr"/>
          <a:lstStyle>
            <a:lvl1pPr algn="r">
              <a:defRPr sz="787">
                <a:solidFill>
                  <a:schemeClr val="tx1"/>
                </a:solidFill>
              </a:defRPr>
            </a:lvl1pPr>
          </a:lstStyle>
          <a:p>
            <a:fld id="{B62A396B-E443-4C1D-B90F-39912C70E361}" type="datetimeFigureOut">
              <a:rPr lang="ru-RU" smtClean="0"/>
              <a:t>30.03.2017</a:t>
            </a:fld>
            <a:endParaRPr lang="ru-RU"/>
          </a:p>
        </p:txBody>
      </p:sp>
      <p:sp>
        <p:nvSpPr>
          <p:cNvPr id="5" name="Footer Placeholder 4"/>
          <p:cNvSpPr>
            <a:spLocks noGrp="1"/>
          </p:cNvSpPr>
          <p:nvPr>
            <p:ph type="ftr" sz="quarter" idx="3"/>
          </p:nvPr>
        </p:nvSpPr>
        <p:spPr>
          <a:xfrm>
            <a:off x="539580" y="8498066"/>
            <a:ext cx="3940305" cy="527403"/>
          </a:xfrm>
          <a:prstGeom prst="rect">
            <a:avLst/>
          </a:prstGeom>
        </p:spPr>
        <p:txBody>
          <a:bodyPr vert="horz" lIns="91440" tIns="45720" rIns="91440" bIns="45720" rtlCol="0" anchor="ctr"/>
          <a:lstStyle>
            <a:lvl1pPr algn="l">
              <a:defRPr sz="787">
                <a:solidFill>
                  <a:schemeClr val="tx1"/>
                </a:solidFill>
              </a:defRPr>
            </a:lvl1pPr>
          </a:lstStyle>
          <a:p>
            <a:endParaRPr lang="ru-RU"/>
          </a:p>
        </p:txBody>
      </p:sp>
      <p:sp>
        <p:nvSpPr>
          <p:cNvPr id="6" name="Slide Number Placeholder 5"/>
          <p:cNvSpPr>
            <a:spLocks noGrp="1"/>
          </p:cNvSpPr>
          <p:nvPr>
            <p:ph type="sldNum" sz="quarter" idx="4"/>
          </p:nvPr>
        </p:nvSpPr>
        <p:spPr>
          <a:xfrm>
            <a:off x="6208470" y="8498066"/>
            <a:ext cx="451265" cy="527403"/>
          </a:xfrm>
          <a:prstGeom prst="rect">
            <a:avLst/>
          </a:prstGeom>
        </p:spPr>
        <p:txBody>
          <a:bodyPr vert="horz" lIns="91440" tIns="45720" rIns="91440" bIns="45720" rtlCol="0" anchor="ctr"/>
          <a:lstStyle>
            <a:lvl1pPr algn="r">
              <a:defRPr sz="787">
                <a:solidFill>
                  <a:schemeClr val="tx1"/>
                </a:solidFill>
              </a:defRPr>
            </a:lvl1pPr>
          </a:lstStyle>
          <a:p>
            <a:fld id="{1F7B987E-ADC1-42AE-915C-273A4D1EBBEB}" type="slidenum">
              <a:rPr lang="ru-RU" smtClean="0"/>
              <a:t>‹#›</a:t>
            </a:fld>
            <a:endParaRPr lang="ru-RU"/>
          </a:p>
        </p:txBody>
      </p:sp>
    </p:spTree>
    <p:extLst>
      <p:ext uri="{BB962C8B-B14F-4D97-AF65-F5344CB8AC3E}">
        <p14:creationId xmlns:p14="http://schemas.microsoft.com/office/powerpoint/2010/main" val="35856624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ctr" defTabSz="719907" rtl="0" eaLnBrk="1" latinLnBrk="0" hangingPunct="1">
        <a:lnSpc>
          <a:spcPct val="90000"/>
        </a:lnSpc>
        <a:spcBef>
          <a:spcPct val="0"/>
        </a:spcBef>
        <a:buNone/>
        <a:defRPr sz="2834" kern="1200" cap="all" baseline="0">
          <a:solidFill>
            <a:schemeClr val="tx1"/>
          </a:solidFill>
          <a:effectLst/>
          <a:latin typeface="+mj-lt"/>
          <a:ea typeface="+mj-ea"/>
          <a:cs typeface="+mj-cs"/>
        </a:defRPr>
      </a:lvl1pPr>
    </p:titleStyle>
    <p:bodyStyle>
      <a:lvl1pPr marL="179977" indent="-179977" algn="l" defTabSz="719907" rtl="0" eaLnBrk="1" latinLnBrk="0" hangingPunct="1">
        <a:lnSpc>
          <a:spcPct val="120000"/>
        </a:lnSpc>
        <a:spcBef>
          <a:spcPts val="787"/>
        </a:spcBef>
        <a:buClr>
          <a:schemeClr val="tx1"/>
        </a:buClr>
        <a:buFont typeface="Arial" panose="020B0604020202020204" pitchFamily="34" charset="0"/>
        <a:buChar char="•"/>
        <a:defRPr sz="1575" kern="1200" cap="all" baseline="0">
          <a:solidFill>
            <a:schemeClr val="tx1"/>
          </a:solidFill>
          <a:effectLst/>
          <a:latin typeface="+mn-lt"/>
          <a:ea typeface="+mn-ea"/>
          <a:cs typeface="+mn-cs"/>
        </a:defRPr>
      </a:lvl1pPr>
      <a:lvl2pPr marL="539930" indent="-179977" algn="l" defTabSz="719907" rtl="0" eaLnBrk="1" latinLnBrk="0" hangingPunct="1">
        <a:lnSpc>
          <a:spcPct val="120000"/>
        </a:lnSpc>
        <a:spcBef>
          <a:spcPts val="394"/>
        </a:spcBef>
        <a:buClr>
          <a:schemeClr val="tx1"/>
        </a:buClr>
        <a:buFont typeface="Arial" panose="020B0604020202020204" pitchFamily="34" charset="0"/>
        <a:buChar char="•"/>
        <a:defRPr sz="1417" kern="1200" cap="all" baseline="0">
          <a:solidFill>
            <a:schemeClr val="tx1"/>
          </a:solidFill>
          <a:effectLst/>
          <a:latin typeface="+mn-lt"/>
          <a:ea typeface="+mn-ea"/>
          <a:cs typeface="+mn-cs"/>
        </a:defRPr>
      </a:lvl2pPr>
      <a:lvl3pPr marL="899884" indent="-179977" algn="l" defTabSz="719907" rtl="0" eaLnBrk="1" latinLnBrk="0" hangingPunct="1">
        <a:lnSpc>
          <a:spcPct val="120000"/>
        </a:lnSpc>
        <a:spcBef>
          <a:spcPts val="394"/>
        </a:spcBef>
        <a:buClr>
          <a:schemeClr val="tx1"/>
        </a:buClr>
        <a:buFont typeface="Arial" panose="020B0604020202020204" pitchFamily="34" charset="0"/>
        <a:buChar char="•"/>
        <a:defRPr sz="1260" kern="1200" cap="all" baseline="0">
          <a:solidFill>
            <a:schemeClr val="tx1"/>
          </a:solidFill>
          <a:effectLst/>
          <a:latin typeface="+mn-lt"/>
          <a:ea typeface="+mn-ea"/>
          <a:cs typeface="+mn-cs"/>
        </a:defRPr>
      </a:lvl3pPr>
      <a:lvl4pPr marL="1259837" indent="-179977" algn="l" defTabSz="719907" rtl="0" eaLnBrk="1" latinLnBrk="0" hangingPunct="1">
        <a:lnSpc>
          <a:spcPct val="120000"/>
        </a:lnSpc>
        <a:spcBef>
          <a:spcPts val="394"/>
        </a:spcBef>
        <a:buClr>
          <a:schemeClr val="tx1"/>
        </a:buClr>
        <a:buFont typeface="Arial" panose="020B0604020202020204" pitchFamily="34" charset="0"/>
        <a:buChar char="•"/>
        <a:defRPr sz="1102" kern="1200" cap="all" baseline="0">
          <a:solidFill>
            <a:schemeClr val="tx1"/>
          </a:solidFill>
          <a:effectLst/>
          <a:latin typeface="+mn-lt"/>
          <a:ea typeface="+mn-ea"/>
          <a:cs typeface="+mn-cs"/>
        </a:defRPr>
      </a:lvl4pPr>
      <a:lvl5pPr marL="1619791" indent="-179977" algn="l" defTabSz="719907" rtl="0" eaLnBrk="1" latinLnBrk="0" hangingPunct="1">
        <a:lnSpc>
          <a:spcPct val="120000"/>
        </a:lnSpc>
        <a:spcBef>
          <a:spcPts val="394"/>
        </a:spcBef>
        <a:buClr>
          <a:schemeClr val="tx1"/>
        </a:buClr>
        <a:buFont typeface="Arial" panose="020B0604020202020204" pitchFamily="34" charset="0"/>
        <a:buChar char="•"/>
        <a:defRPr sz="1102" kern="1200" cap="all" baseline="0">
          <a:solidFill>
            <a:schemeClr val="tx1"/>
          </a:solidFill>
          <a:effectLst/>
          <a:latin typeface="+mn-lt"/>
          <a:ea typeface="+mn-ea"/>
          <a:cs typeface="+mn-cs"/>
        </a:defRPr>
      </a:lvl5pPr>
      <a:lvl6pPr marL="1979745" indent="-179977" algn="l" defTabSz="719907" rtl="0" eaLnBrk="1" latinLnBrk="0" hangingPunct="1">
        <a:lnSpc>
          <a:spcPct val="120000"/>
        </a:lnSpc>
        <a:spcBef>
          <a:spcPts val="394"/>
        </a:spcBef>
        <a:buClr>
          <a:schemeClr val="tx1"/>
        </a:buClr>
        <a:buFont typeface="Arial" panose="020B0604020202020204" pitchFamily="34" charset="0"/>
        <a:buChar char="•"/>
        <a:defRPr sz="1102" kern="1200" cap="all" baseline="0">
          <a:solidFill>
            <a:schemeClr val="tx1"/>
          </a:solidFill>
          <a:effectLst/>
          <a:latin typeface="+mn-lt"/>
          <a:ea typeface="+mn-ea"/>
          <a:cs typeface="+mn-cs"/>
        </a:defRPr>
      </a:lvl6pPr>
      <a:lvl7pPr marL="2339698" indent="-179977" algn="l" defTabSz="719907" rtl="0" eaLnBrk="1" latinLnBrk="0" hangingPunct="1">
        <a:lnSpc>
          <a:spcPct val="120000"/>
        </a:lnSpc>
        <a:spcBef>
          <a:spcPts val="394"/>
        </a:spcBef>
        <a:buClr>
          <a:schemeClr val="tx1"/>
        </a:buClr>
        <a:buFont typeface="Arial" panose="020B0604020202020204" pitchFamily="34" charset="0"/>
        <a:buChar char="•"/>
        <a:defRPr sz="1102" kern="1200" cap="all" baseline="0">
          <a:solidFill>
            <a:schemeClr val="tx1"/>
          </a:solidFill>
          <a:effectLst/>
          <a:latin typeface="+mn-lt"/>
          <a:ea typeface="+mn-ea"/>
          <a:cs typeface="+mn-cs"/>
        </a:defRPr>
      </a:lvl7pPr>
      <a:lvl8pPr marL="2699652" indent="-179977" algn="l" defTabSz="719907" rtl="0" eaLnBrk="1" latinLnBrk="0" hangingPunct="1">
        <a:lnSpc>
          <a:spcPct val="120000"/>
        </a:lnSpc>
        <a:spcBef>
          <a:spcPts val="394"/>
        </a:spcBef>
        <a:buClr>
          <a:schemeClr val="tx1"/>
        </a:buClr>
        <a:buFont typeface="Arial" panose="020B0604020202020204" pitchFamily="34" charset="0"/>
        <a:buChar char="•"/>
        <a:defRPr sz="1102" kern="1200" cap="all" baseline="0">
          <a:solidFill>
            <a:schemeClr val="tx1"/>
          </a:solidFill>
          <a:effectLst/>
          <a:latin typeface="+mn-lt"/>
          <a:ea typeface="+mn-ea"/>
          <a:cs typeface="+mn-cs"/>
        </a:defRPr>
      </a:lvl8pPr>
      <a:lvl9pPr marL="3059605" indent="-179977" algn="l" defTabSz="719907" rtl="0" eaLnBrk="1" latinLnBrk="0" hangingPunct="1">
        <a:lnSpc>
          <a:spcPct val="120000"/>
        </a:lnSpc>
        <a:spcBef>
          <a:spcPts val="394"/>
        </a:spcBef>
        <a:buClr>
          <a:schemeClr val="tx1"/>
        </a:buClr>
        <a:buFont typeface="Arial" panose="020B0604020202020204" pitchFamily="34" charset="0"/>
        <a:buChar char="•"/>
        <a:defRPr sz="1102" kern="1200" cap="all" baseline="0">
          <a:solidFill>
            <a:schemeClr val="tx1"/>
          </a:solidFill>
          <a:effectLst/>
          <a:latin typeface="+mn-lt"/>
          <a:ea typeface="+mn-ea"/>
          <a:cs typeface="+mn-cs"/>
        </a:defRPr>
      </a:lvl9pPr>
    </p:bodyStyle>
    <p:otherStyle>
      <a:defPPr>
        <a:defRPr lang="en-US"/>
      </a:defPPr>
      <a:lvl1pPr marL="0" algn="l" defTabSz="719907" rtl="0" eaLnBrk="1" latinLnBrk="0" hangingPunct="1">
        <a:defRPr sz="1417" kern="1200">
          <a:solidFill>
            <a:schemeClr val="tx1"/>
          </a:solidFill>
          <a:latin typeface="+mn-lt"/>
          <a:ea typeface="+mn-ea"/>
          <a:cs typeface="+mn-cs"/>
        </a:defRPr>
      </a:lvl1pPr>
      <a:lvl2pPr marL="359954" algn="l" defTabSz="719907" rtl="0" eaLnBrk="1" latinLnBrk="0" hangingPunct="1">
        <a:defRPr sz="1417" kern="1200">
          <a:solidFill>
            <a:schemeClr val="tx1"/>
          </a:solidFill>
          <a:latin typeface="+mn-lt"/>
          <a:ea typeface="+mn-ea"/>
          <a:cs typeface="+mn-cs"/>
        </a:defRPr>
      </a:lvl2pPr>
      <a:lvl3pPr marL="719907" algn="l" defTabSz="719907" rtl="0" eaLnBrk="1" latinLnBrk="0" hangingPunct="1">
        <a:defRPr sz="1417" kern="1200">
          <a:solidFill>
            <a:schemeClr val="tx1"/>
          </a:solidFill>
          <a:latin typeface="+mn-lt"/>
          <a:ea typeface="+mn-ea"/>
          <a:cs typeface="+mn-cs"/>
        </a:defRPr>
      </a:lvl3pPr>
      <a:lvl4pPr marL="1079861" algn="l" defTabSz="719907" rtl="0" eaLnBrk="1" latinLnBrk="0" hangingPunct="1">
        <a:defRPr sz="1417" kern="1200">
          <a:solidFill>
            <a:schemeClr val="tx1"/>
          </a:solidFill>
          <a:latin typeface="+mn-lt"/>
          <a:ea typeface="+mn-ea"/>
          <a:cs typeface="+mn-cs"/>
        </a:defRPr>
      </a:lvl4pPr>
      <a:lvl5pPr marL="1439814" algn="l" defTabSz="719907" rtl="0" eaLnBrk="1" latinLnBrk="0" hangingPunct="1">
        <a:defRPr sz="1417" kern="1200">
          <a:solidFill>
            <a:schemeClr val="tx1"/>
          </a:solidFill>
          <a:latin typeface="+mn-lt"/>
          <a:ea typeface="+mn-ea"/>
          <a:cs typeface="+mn-cs"/>
        </a:defRPr>
      </a:lvl5pPr>
      <a:lvl6pPr marL="1799768" algn="l" defTabSz="719907" rtl="0" eaLnBrk="1" latinLnBrk="0" hangingPunct="1">
        <a:defRPr sz="1417" kern="1200">
          <a:solidFill>
            <a:schemeClr val="tx1"/>
          </a:solidFill>
          <a:latin typeface="+mn-lt"/>
          <a:ea typeface="+mn-ea"/>
          <a:cs typeface="+mn-cs"/>
        </a:defRPr>
      </a:lvl6pPr>
      <a:lvl7pPr marL="2159721" algn="l" defTabSz="719907" rtl="0" eaLnBrk="1" latinLnBrk="0" hangingPunct="1">
        <a:defRPr sz="1417" kern="1200">
          <a:solidFill>
            <a:schemeClr val="tx1"/>
          </a:solidFill>
          <a:latin typeface="+mn-lt"/>
          <a:ea typeface="+mn-ea"/>
          <a:cs typeface="+mn-cs"/>
        </a:defRPr>
      </a:lvl7pPr>
      <a:lvl8pPr marL="2519675" algn="l" defTabSz="719907" rtl="0" eaLnBrk="1" latinLnBrk="0" hangingPunct="1">
        <a:defRPr sz="1417" kern="1200">
          <a:solidFill>
            <a:schemeClr val="tx1"/>
          </a:solidFill>
          <a:latin typeface="+mn-lt"/>
          <a:ea typeface="+mn-ea"/>
          <a:cs typeface="+mn-cs"/>
        </a:defRPr>
      </a:lvl8pPr>
      <a:lvl9pPr marL="2879628" algn="l" defTabSz="719907" rtl="0" eaLnBrk="1" latinLnBrk="0" hangingPunct="1">
        <a:defRPr sz="141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23454" y="458824"/>
            <a:ext cx="6234546" cy="1119858"/>
          </a:xfrm>
          <a:prstGeom prst="rect">
            <a:avLst/>
          </a:prstGeom>
          <a:scene3d>
            <a:camera prst="orthographicFront">
              <a:rot lat="0" lon="0" rev="0"/>
            </a:camera>
            <a:lightRig rig="balanced" dir="t">
              <a:rot lat="0" lon="0" rev="1200000"/>
            </a:lightRig>
          </a:scene3d>
          <a:sp3d prstMaterial="plastic">
            <a:bevelT w="25400" h="25400" prst="artDeco"/>
          </a:sp3d>
        </p:spPr>
        <p:style>
          <a:lnRef idx="0">
            <a:schemeClr val="accent6"/>
          </a:lnRef>
          <a:fillRef idx="3">
            <a:schemeClr val="accent6"/>
          </a:fillRef>
          <a:effectRef idx="3">
            <a:schemeClr val="accent6"/>
          </a:effectRef>
          <a:fontRef idx="minor">
            <a:schemeClr val="lt1"/>
          </a:fontRef>
        </p:style>
        <p:txBody>
          <a:bodyPr wrap="square">
            <a:spAutoFit/>
            <a:scene3d>
              <a:camera prst="orthographicFront"/>
              <a:lightRig rig="harsh" dir="t"/>
            </a:scene3d>
            <a:sp3d extrusionH="57150" prstMaterial="matte">
              <a:bevelT w="63500" h="12700" prst="artDeco"/>
              <a:contourClr>
                <a:schemeClr val="bg1">
                  <a:lumMod val="65000"/>
                </a:schemeClr>
              </a:contourClr>
            </a:sp3d>
          </a:bodyPr>
          <a:lstStyle/>
          <a:p>
            <a:pPr algn="ctr" fontAlgn="base">
              <a:lnSpc>
                <a:spcPct val="107000"/>
              </a:lnSpc>
            </a:pPr>
            <a:r>
              <a:rPr lang="ru-RU" sz="32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Что делать, если ребенок ничего не хочет</a:t>
            </a:r>
            <a:r>
              <a:rPr lang="ru-RU" sz="3200" b="1" i="1" kern="1800" dirty="0" smtClean="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 </a:t>
            </a:r>
            <a:endParaRPr lang="ru-RU" sz="3200" b="1" i="1" dirty="0">
              <a:ln/>
              <a:solidFill>
                <a:schemeClr val="accent3"/>
              </a:solidFill>
              <a:latin typeface="Calibri" panose="020F0502020204030204" pitchFamily="34" charset="0"/>
              <a:ea typeface="Calibri" panose="020F0502020204030204" pitchFamily="34" charset="0"/>
              <a:cs typeface="Mongolian Baiti" panose="03000500000000000000" pitchFamily="66" charset="0"/>
            </a:endParaRPr>
          </a:p>
        </p:txBody>
      </p:sp>
      <p:sp>
        <p:nvSpPr>
          <p:cNvPr id="6" name="Прямоугольник 5"/>
          <p:cNvSpPr/>
          <p:nvPr/>
        </p:nvSpPr>
        <p:spPr>
          <a:xfrm>
            <a:off x="2743497" y="1658315"/>
            <a:ext cx="1994457" cy="553357"/>
          </a:xfrm>
          <a:prstGeom prst="rect">
            <a:avLst/>
          </a:prstGeom>
        </p:spPr>
        <p:txBody>
          <a:bodyPr wrap="none">
            <a:spAutoFit/>
          </a:bodyPr>
          <a:lstStyle/>
          <a:p>
            <a:pPr algn="ctr" fontAlgn="base">
              <a:lnSpc>
                <a:spcPct val="107000"/>
              </a:lnSpc>
            </a:pPr>
            <a:r>
              <a:rPr lang="ru-RU" sz="2800" b="1" i="1" kern="18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rebuchet MS" panose="020B0603020202020204" pitchFamily="34" charset="0"/>
                <a:ea typeface="Times New Roman" panose="02020603050405020304" pitchFamily="18" charset="0"/>
                <a:cs typeface="Mongolian Baiti" panose="03000500000000000000" pitchFamily="66" charset="0"/>
              </a:rPr>
              <a:t>8 советов</a:t>
            </a:r>
            <a:endParaRPr lang="ru-RU" sz="2800" b="1" i="1" dirty="0">
              <a:ln/>
              <a:solidFill>
                <a:schemeClr val="accent3"/>
              </a:solidFill>
              <a:latin typeface="Calibri" panose="020F0502020204030204" pitchFamily="34" charset="0"/>
              <a:ea typeface="Calibri" panose="020F0502020204030204" pitchFamily="34" charset="0"/>
              <a:cs typeface="Mongolian Baiti" panose="03000500000000000000" pitchFamily="66" charset="0"/>
            </a:endParaRPr>
          </a:p>
        </p:txBody>
      </p:sp>
      <p:pic>
        <p:nvPicPr>
          <p:cNvPr id="7" name="Рисунок 6" descr="https://deti.mail.ru/pre_square800_resize/pic/wysiwyg/2017/03/28/Depositphotos_91210178_m-2015.jpg"/>
          <p:cNvPicPr/>
          <p:nvPr/>
        </p:nvPicPr>
        <p:blipFill>
          <a:blip r:embed="rId2">
            <a:extLst>
              <a:ext uri="{28A0092B-C50C-407E-A947-70E740481C1C}">
                <a14:useLocalDpi xmlns:a14="http://schemas.microsoft.com/office/drawing/2010/main" val="0"/>
              </a:ext>
            </a:extLst>
          </a:blip>
          <a:srcRect/>
          <a:stretch>
            <a:fillRect/>
          </a:stretch>
        </p:blipFill>
        <p:spPr bwMode="auto">
          <a:xfrm>
            <a:off x="3600582" y="7492463"/>
            <a:ext cx="3426503" cy="190689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Прямоугольник 7"/>
          <p:cNvSpPr/>
          <p:nvPr/>
        </p:nvSpPr>
        <p:spPr>
          <a:xfrm>
            <a:off x="278998" y="2292340"/>
            <a:ext cx="6493278" cy="669414"/>
          </a:xfrm>
          <a:prstGeom prst="rect">
            <a:avLst/>
          </a:prstGeom>
        </p:spPr>
        <p:txBody>
          <a:bodyPr wrap="square">
            <a:spAutoFit/>
          </a:bodyPr>
          <a:lstStyle/>
          <a:p>
            <a:pPr algn="just" fontAlgn="base">
              <a:lnSpc>
                <a:spcPts val="1500"/>
              </a:lnSpc>
              <a:spcAft>
                <a:spcPts val="800"/>
              </a:spcAft>
            </a:pP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Ребенку ничего не интересно, он не хочет посещать кружки и заниматься спортом» – типичная жалоба современных родителей. Давайте разберемся, почему это происходит, и – главное – что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делать?</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Прямоугольник 8"/>
          <p:cNvSpPr/>
          <p:nvPr/>
        </p:nvSpPr>
        <p:spPr>
          <a:xfrm>
            <a:off x="278997" y="2872606"/>
            <a:ext cx="6493279" cy="2031325"/>
          </a:xfrm>
          <a:prstGeom prst="rect">
            <a:avLst/>
          </a:prstGeom>
        </p:spPr>
        <p:txBody>
          <a:bodyPr wrap="square">
            <a:spAutoFit/>
          </a:bodyPr>
          <a:lstStyle/>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Многие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современные мамы и папы придерживаются двух противоположных позиций. Одни загружают ребенка развивающими занятиями, чтобы поскорее найти и раскрыть его таланты. Другие решают не «лишать малыша детства», позволив ему вдоволь наиграться и развиваться в своем темпе.</a:t>
            </a:r>
          </a:p>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Советы Марины Червяковой, профессионального педагога, тренера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 теннису международного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уровня. Рекомендации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помогут родителям не впадать в крайности и сохранить у ребенка здоровую мотивацию на всю жизнь.</a:t>
            </a:r>
          </a:p>
        </p:txBody>
      </p:sp>
      <p:sp>
        <p:nvSpPr>
          <p:cNvPr id="10" name="Прямоугольник 9"/>
          <p:cNvSpPr/>
          <p:nvPr/>
        </p:nvSpPr>
        <p:spPr>
          <a:xfrm>
            <a:off x="847169" y="4827834"/>
            <a:ext cx="5787112" cy="487506"/>
          </a:xfrm>
          <a:prstGeom prst="rect">
            <a:avLst/>
          </a:prstGeom>
        </p:spPr>
        <p:txBody>
          <a:bodyPr wrap="square">
            <a:spAutoFit/>
          </a:bodyPr>
          <a:lstStyle/>
          <a:p>
            <a:pPr fontAlgn="base">
              <a:lnSpc>
                <a:spcPct val="107000"/>
              </a:lnSpc>
              <a:spcBef>
                <a:spcPts val="1535"/>
              </a:spcBef>
              <a:spcAft>
                <a:spcPts val="805"/>
              </a:spcAft>
            </a:pPr>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Совет №1: Определитесь с целью</a:t>
            </a:r>
          </a:p>
        </p:txBody>
      </p:sp>
      <p:sp>
        <p:nvSpPr>
          <p:cNvPr id="11" name="Прямоугольник 10"/>
          <p:cNvSpPr/>
          <p:nvPr/>
        </p:nvSpPr>
        <p:spPr>
          <a:xfrm>
            <a:off x="177289" y="5268767"/>
            <a:ext cx="6594987" cy="1823576"/>
          </a:xfrm>
          <a:prstGeom prst="rect">
            <a:avLst/>
          </a:prstGeom>
        </p:spPr>
        <p:txBody>
          <a:bodyPr wrap="square">
            <a:spAutoFit/>
          </a:bodyPr>
          <a:lstStyle/>
          <a:p>
            <a:pPr algn="just" fontAlgn="base">
              <a:lnSpc>
                <a:spcPts val="1500"/>
              </a:lnSpc>
              <a:spcAft>
                <a:spcPts val="1350"/>
              </a:spcAft>
            </a:pP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Многие родители сами не знают, чего хотят,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это очень вредит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ребенку.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Допустим, мальчик занимается теннисом, параллельно ходит на курсы английского, а потом его отдают в крутую школу и везде требуют высоких результатов. Родителей можно понять – они делают большие финансовые вложения, хотят ребенку самого лучшего, но результат обычно бывает противоположным. Ребенок не успевает все сразу, ему не хватает ни моральных, ни физических сил. Постепенно, от усталости и постоянной гонки он перестает хотеть чего-либо. Этот процесс длительный и незаметный, его очень легко пропустить.</a:t>
            </a:r>
          </a:p>
        </p:txBody>
      </p:sp>
      <p:sp>
        <p:nvSpPr>
          <p:cNvPr id="12" name="Прямоугольник 11"/>
          <p:cNvSpPr/>
          <p:nvPr/>
        </p:nvSpPr>
        <p:spPr>
          <a:xfrm>
            <a:off x="177289" y="7181420"/>
            <a:ext cx="3423293" cy="2015936"/>
          </a:xfrm>
          <a:prstGeom prst="rect">
            <a:avLst/>
          </a:prstGeom>
        </p:spPr>
        <p:txBody>
          <a:bodyPr wrap="square">
            <a:spAutoFit/>
          </a:bodyPr>
          <a:lstStyle/>
          <a:p>
            <a:pPr algn="ctr" fontAlgn="base">
              <a:lnSpc>
                <a:spcPts val="1500"/>
              </a:lnSpc>
              <a:spcAft>
                <a:spcPts val="0"/>
              </a:spcAft>
            </a:pP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 делать</a:t>
            </a:r>
            <a:r>
              <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algn="just" fontAlgn="base">
              <a:lnSpc>
                <a:spcPts val="1500"/>
              </a:lnSpc>
              <a:spcAft>
                <a:spcPts val="0"/>
              </a:spcAft>
            </a:pP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11-12 годам вам следует хотя бы примерно определиться, по какой стезе пойдет ребенок. Это может быть учеба и в будущем – университет (тогда не нажимаем на спорт). Может быть профессиональный спорт (тогда переводим ребенка в школу попроще) или средний вариант – спортивная стипендия в заграничном ВУЗе. </a:t>
            </a:r>
          </a:p>
        </p:txBody>
      </p:sp>
    </p:spTree>
    <p:extLst>
      <p:ext uri="{BB962C8B-B14F-4D97-AF65-F5344CB8AC3E}">
        <p14:creationId xmlns:p14="http://schemas.microsoft.com/office/powerpoint/2010/main" val="3269089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45433" y="187114"/>
            <a:ext cx="6529136" cy="1200329"/>
          </a:xfrm>
          <a:prstGeom prst="rect">
            <a:avLst/>
          </a:prstGeom>
        </p:spPr>
        <p:txBody>
          <a:bodyPr wrap="square">
            <a:spAutoFit/>
          </a:bodyPr>
          <a:lstStyle/>
          <a:p>
            <a:pPr algn="ctr" fontAlgn="base"/>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Совет №2</a:t>
            </a:r>
            <a:r>
              <a:rPr lang="ru-RU" sz="2400" b="1" i="1" kern="1800" dirty="0" smtClean="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a:t>
            </a:r>
          </a:p>
          <a:p>
            <a:pPr algn="ctr" fontAlgn="base"/>
            <a:r>
              <a:rPr lang="ru-RU" sz="2400" b="1" i="1" kern="1800" dirty="0" smtClean="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 </a:t>
            </a:r>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Реально оценивайте способности ребенка</a:t>
            </a:r>
          </a:p>
        </p:txBody>
      </p:sp>
      <p:sp>
        <p:nvSpPr>
          <p:cNvPr id="4" name="Прямоугольник 3"/>
          <p:cNvSpPr/>
          <p:nvPr/>
        </p:nvSpPr>
        <p:spPr>
          <a:xfrm>
            <a:off x="256675" y="1387443"/>
            <a:ext cx="6705599" cy="2964914"/>
          </a:xfrm>
          <a:prstGeom prst="rect">
            <a:avLst/>
          </a:prstGeom>
        </p:spPr>
        <p:txBody>
          <a:bodyPr wrap="square">
            <a:spAutoFit/>
          </a:bodyPr>
          <a:lstStyle/>
          <a:p>
            <a:pPr algn="just" fontAlgn="base">
              <a:lnSpc>
                <a:spcPts val="1500"/>
              </a:lnSpc>
              <a:spcAft>
                <a:spcPts val="1350"/>
              </a:spcAft>
            </a:pP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Часто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убивает мотивацию занятие, к которому ребенок явно не склонен. Бывает, родители видят дочку балериной, а она высокая, с широкими плечами – ей сам бог велел заниматься плаванием. Там она бы была номер один, а в балете выглядит неуклюже на фоне миниатюрных «</a:t>
            </a:r>
            <a:r>
              <a:rPr lang="ru-RU" sz="14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дюймовочек</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 итоге ребенок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начинает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стесняться своего тела, думать, что он хуже других.</a:t>
            </a:r>
          </a:p>
          <a:p>
            <a:pPr algn="ctr" fontAlgn="base">
              <a:lnSpc>
                <a:spcPts val="1500"/>
              </a:lnSpc>
              <a:spcAft>
                <a:spcPts val="0"/>
              </a:spcAft>
            </a:pPr>
            <a:r>
              <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делать?</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fontAlgn="base">
              <a:lnSpc>
                <a:spcPts val="1500"/>
              </a:lnSpc>
              <a:spcAft>
                <a:spcPts val="0"/>
              </a:spcAft>
            </a:pP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раннем возрасте советую отдать ребенка на гимнастику или танцы. Это – основа для любого другого вида спорта, осанка, растяжка, баланс. А затем наблюдайте: как ребенок играет во дворе, что он делает – бегает или любит спокойные игры? Какие у него физические и генетические данные? Если самостоятельно это определить не удается, обратитесь к тренеру по спортивной ориентации. Это специалист, который сможет определить, к какому виду спорта у ребенка есть способности. С музыкой, рисованием и другими занятиями – та же история.</a:t>
            </a:r>
          </a:p>
        </p:txBody>
      </p:sp>
      <p:sp>
        <p:nvSpPr>
          <p:cNvPr id="12" name="Прямоугольник 11"/>
          <p:cNvSpPr/>
          <p:nvPr/>
        </p:nvSpPr>
        <p:spPr>
          <a:xfrm>
            <a:off x="128337" y="4286629"/>
            <a:ext cx="6946232" cy="487506"/>
          </a:xfrm>
          <a:prstGeom prst="rect">
            <a:avLst/>
          </a:prstGeom>
        </p:spPr>
        <p:txBody>
          <a:bodyPr wrap="square">
            <a:spAutoFit/>
          </a:bodyPr>
          <a:lstStyle/>
          <a:p>
            <a:pPr algn="ctr" fontAlgn="base">
              <a:lnSpc>
                <a:spcPct val="107000"/>
              </a:lnSpc>
              <a:spcBef>
                <a:spcPts val="1535"/>
              </a:spcBef>
              <a:spcAft>
                <a:spcPts val="805"/>
              </a:spcAft>
            </a:pPr>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Совет №3: Выберите хорошего педагога</a:t>
            </a:r>
          </a:p>
        </p:txBody>
      </p:sp>
      <p:sp>
        <p:nvSpPr>
          <p:cNvPr id="13" name="Прямоугольник 12"/>
          <p:cNvSpPr/>
          <p:nvPr/>
        </p:nvSpPr>
        <p:spPr>
          <a:xfrm>
            <a:off x="204957" y="4774135"/>
            <a:ext cx="6817894" cy="1384995"/>
          </a:xfrm>
          <a:prstGeom prst="rect">
            <a:avLst/>
          </a:prstGeom>
        </p:spPr>
        <p:txBody>
          <a:bodyPr wrap="square">
            <a:spAutoFit/>
          </a:bodyPr>
          <a:lstStyle/>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У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неподходящего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тренера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ребенок быстро потеряет всякое желание заниматься. Подвох кроется в том, что понятие «подходящий» очень размыто и для каждого ребенка различно. Застенчивым детям-интровертам скорее понравится тренер-друг – понимающий, добрый, терпеливый, который лишний раз покажет и объяснит. Активному и непоседливому ребенку может подойти тренер-диктатор – строгий,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дисциплинирующий. </a:t>
            </a:r>
          </a:p>
        </p:txBody>
      </p:sp>
      <p:pic>
        <p:nvPicPr>
          <p:cNvPr id="1026" name="Picture 2" descr="http://www.nvspb.ru/photo/78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9474" y="6351634"/>
            <a:ext cx="3440736" cy="217890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14" name="Прямоугольник 13"/>
          <p:cNvSpPr/>
          <p:nvPr/>
        </p:nvSpPr>
        <p:spPr>
          <a:xfrm>
            <a:off x="128337" y="6303715"/>
            <a:ext cx="3481137" cy="2308324"/>
          </a:xfrm>
          <a:prstGeom prst="rect">
            <a:avLst/>
          </a:prstGeom>
        </p:spPr>
        <p:txBody>
          <a:bodyPr wrap="square">
            <a:spAutoFit/>
          </a:bodyPr>
          <a:lstStyle/>
          <a:p>
            <a:pPr algn="ctr" fontAlgn="base"/>
            <a:r>
              <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 делать?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algn="just" fontAlgn="base"/>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Посещайте тренировки или уроки. В этом нет ничего зазорного. Смотрите, как ведет себя тренер и как на это реагирует ребенок. Есть ли у них контакт. Но при этом старайтесь не вмешиваться в учебный процесс. Ваша задача – не рассказывать тренеру, как надо тренировать, а понять, воспринимает ли ребенок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обучение.</a:t>
            </a:r>
            <a:endPar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5" name="Прямоугольник 14"/>
          <p:cNvSpPr/>
          <p:nvPr/>
        </p:nvSpPr>
        <p:spPr>
          <a:xfrm>
            <a:off x="204957" y="8595165"/>
            <a:ext cx="6757316" cy="1015663"/>
          </a:xfrm>
          <a:prstGeom prst="rect">
            <a:avLst/>
          </a:prstGeom>
        </p:spPr>
        <p:txBody>
          <a:bodyPr wrap="square">
            <a:spAutoFit/>
          </a:bodyPr>
          <a:lstStyle/>
          <a:p>
            <a:pPr algn="just" fontAlgn="base"/>
            <a:r>
              <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Надо ли говорить, что педагог должен быть профессионалом? Порой определить это сложно, ведь никто не скажет вам о себе плохо. Поэтому смотрите на результаты – кого этот тренер воспитал, в каких соревнованиях и с какими результатами участвуют его ученики</a:t>
            </a:r>
          </a:p>
        </p:txBody>
      </p:sp>
    </p:spTree>
    <p:extLst>
      <p:ext uri="{BB962C8B-B14F-4D97-AF65-F5344CB8AC3E}">
        <p14:creationId xmlns:p14="http://schemas.microsoft.com/office/powerpoint/2010/main" val="14567597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6321" y="266863"/>
            <a:ext cx="4971233" cy="459421"/>
          </a:xfrm>
          <a:prstGeom prst="rect">
            <a:avLst/>
          </a:prstGeom>
        </p:spPr>
        <p:txBody>
          <a:bodyPr wrap="none">
            <a:spAutoFit/>
          </a:bodyPr>
          <a:lstStyle/>
          <a:p>
            <a:pPr fontAlgn="base">
              <a:lnSpc>
                <a:spcPct val="107000"/>
              </a:lnSpc>
              <a:spcBef>
                <a:spcPts val="1535"/>
              </a:spcBef>
              <a:spcAft>
                <a:spcPts val="805"/>
              </a:spcAft>
            </a:pPr>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Совет №4: Избегайте критики</a:t>
            </a:r>
          </a:p>
        </p:txBody>
      </p:sp>
      <p:sp>
        <p:nvSpPr>
          <p:cNvPr id="3" name="Прямоугольник 2"/>
          <p:cNvSpPr/>
          <p:nvPr/>
        </p:nvSpPr>
        <p:spPr>
          <a:xfrm>
            <a:off x="176462" y="740254"/>
            <a:ext cx="6753727" cy="1169551"/>
          </a:xfrm>
          <a:prstGeom prst="rect">
            <a:avLst/>
          </a:prstGeom>
        </p:spPr>
        <p:txBody>
          <a:bodyPr wrap="square">
            <a:spAutoFit/>
          </a:bodyPr>
          <a:lstStyle/>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Очень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часто приходится наблюдать, что чужих детей родители хвалят, а своих непрестанно критикуют. «Не забил, не добежал, не попал в ноту». А то, что предыдущие полчаса ребенок выполнял задание идеально или как минимум старался, мама не замечает.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От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переживаний и от мысли, что «мама смотрит», ребенок ощущает скованность, и это нормально.  </a:t>
            </a:r>
          </a:p>
        </p:txBody>
      </p:sp>
      <p:sp>
        <p:nvSpPr>
          <p:cNvPr id="4" name="Прямоугольник 3"/>
          <p:cNvSpPr/>
          <p:nvPr/>
        </p:nvSpPr>
        <p:spPr>
          <a:xfrm>
            <a:off x="176461" y="1822829"/>
            <a:ext cx="6753727" cy="2244845"/>
          </a:xfrm>
          <a:prstGeom prst="rect">
            <a:avLst/>
          </a:prstGeom>
        </p:spPr>
        <p:txBody>
          <a:bodyPr wrap="square">
            <a:spAutoFit/>
          </a:bodyPr>
          <a:lstStyle/>
          <a:p>
            <a:pPr algn="ctr" fontAlgn="base">
              <a:lnSpc>
                <a:spcPts val="1500"/>
              </a:lnSpc>
              <a:spcAft>
                <a:spcPts val="0"/>
              </a:spcAft>
            </a:pP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 делать? </a:t>
            </a:r>
            <a:endPar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fontAlgn="base">
              <a:spcAft>
                <a:spcPts val="0"/>
              </a:spcAft>
            </a:pP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Не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просто сократите количество критических замечаний, а вообще избегайте их. Акцентируйте внимание на положительных моментах. Пусть у ребенка укрепляется уверенность, что он все может и все умеет.</a:t>
            </a:r>
          </a:p>
          <a:p>
            <a:pPr algn="just" fontAlgn="base">
              <a:spcAft>
                <a:spcPts val="0"/>
              </a:spcAft>
            </a:pP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Представим, что мальчик забил мяч выше ворот. Плохой тренер раскритикует: «Это никуда не годится!» Хороший отреагирует иначе: «На этот раз не получилось, но в следующий раз обязательно попадешь». И самый лучший тренер скажет: «Ого! Вот это мощный у тебя удар. В следующий раз бей по мячу так и так, и обязательно попадешь». Улавливаете разницу? Не будьте плохими тренерами для своего ребенка</a:t>
            </a:r>
          </a:p>
        </p:txBody>
      </p:sp>
      <p:sp>
        <p:nvSpPr>
          <p:cNvPr id="5" name="Прямоугольник 4"/>
          <p:cNvSpPr/>
          <p:nvPr/>
        </p:nvSpPr>
        <p:spPr>
          <a:xfrm>
            <a:off x="313073" y="3843519"/>
            <a:ext cx="6644438" cy="830997"/>
          </a:xfrm>
          <a:prstGeom prst="rect">
            <a:avLst/>
          </a:prstGeom>
        </p:spPr>
        <p:txBody>
          <a:bodyPr wrap="square">
            <a:spAutoFit/>
          </a:bodyPr>
          <a:lstStyle/>
          <a:p>
            <a:pPr algn="ctr" fontAlgn="base"/>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Совет №5: </a:t>
            </a:r>
            <a:endParaRPr lang="ru-RU" sz="2400" b="1" i="1" kern="1800" dirty="0" smtClean="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endParaRPr>
          </a:p>
          <a:p>
            <a:pPr algn="ctr" fontAlgn="base"/>
            <a:r>
              <a:rPr lang="ru-RU" sz="2400" b="1" i="1" kern="1800" dirty="0" smtClean="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Измените </a:t>
            </a:r>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свое отношение к ошибкам</a:t>
            </a:r>
          </a:p>
        </p:txBody>
      </p:sp>
      <p:sp>
        <p:nvSpPr>
          <p:cNvPr id="6" name="Прямоугольник 5"/>
          <p:cNvSpPr/>
          <p:nvPr/>
        </p:nvSpPr>
        <p:spPr>
          <a:xfrm>
            <a:off x="231106" y="4560863"/>
            <a:ext cx="6699082" cy="2092881"/>
          </a:xfrm>
          <a:prstGeom prst="rect">
            <a:avLst/>
          </a:prstGeom>
        </p:spPr>
        <p:txBody>
          <a:bodyPr wrap="square">
            <a:spAutoFit/>
          </a:bodyPr>
          <a:lstStyle/>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Недавно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 мне пришел новый ученик. Поначалу он боялся каждого упражнения, с опаской смотрел на меня, а когда не получалось, очень расстраивался.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Тогда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 у него спросила: «Послушай, а ты когда-то уже выполнял такое задание? – Нет. – Тогда почему оно должно у тебя получиться?» Постепенно ребенок успокоился и полюбил тренировки.</a:t>
            </a:r>
          </a:p>
          <a:p>
            <a:pPr algn="ctr" fontAlgn="base"/>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 делать?</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Прежде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всего понять, что в процессе обучения ребенок просто обязан ошибаться в 80% случаев. Если он все делает правильно с первого раза, значит, программа для него слишком легкая, и он никак не развивается. </a:t>
            </a:r>
          </a:p>
        </p:txBody>
      </p:sp>
      <p:sp>
        <p:nvSpPr>
          <p:cNvPr id="7" name="Прямоугольник 6"/>
          <p:cNvSpPr/>
          <p:nvPr/>
        </p:nvSpPr>
        <p:spPr>
          <a:xfrm>
            <a:off x="231107" y="7246723"/>
            <a:ext cx="6699082" cy="2523768"/>
          </a:xfrm>
          <a:prstGeom prst="rect">
            <a:avLst/>
          </a:prstGeom>
        </p:spPr>
        <p:txBody>
          <a:bodyPr wrap="square">
            <a:spAutoFit/>
          </a:bodyPr>
          <a:lstStyle/>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Если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ребенок с детства привыкнет к определенному ритму жизни, ему не понадобится никакая дополнительная мотивация, чтобы заниматься хобби или спортом. Он просто не будет представлять, что может быть как-то иначе. «В будние дни мы ходим в школу, по вторникам и четвергам – на тренировки, в субботу гостим у бабушки, а в воскресенье рисуем или читаем книги». Когда режима нет, и ребенок понимает, что «сегодня хочу – иду, а завтра – не хочу не иду», его естественным образом одолевает лень.</a:t>
            </a:r>
          </a:p>
          <a:p>
            <a:pPr algn="ctr" fontAlgn="base"/>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 </a:t>
            </a:r>
            <a:r>
              <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делать</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Создать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для ребенка соответствующий его возможностям режим. В расписании обязательно оставьте время для отдыха и «ничегонеделанья», но запланированные занятия старайтесь не пропускать. </a:t>
            </a:r>
          </a:p>
        </p:txBody>
      </p:sp>
      <p:sp>
        <p:nvSpPr>
          <p:cNvPr id="8" name="Прямоугольник 7"/>
          <p:cNvSpPr/>
          <p:nvPr/>
        </p:nvSpPr>
        <p:spPr>
          <a:xfrm>
            <a:off x="258429" y="6544062"/>
            <a:ext cx="6699082" cy="830997"/>
          </a:xfrm>
          <a:prstGeom prst="rect">
            <a:avLst/>
          </a:prstGeom>
        </p:spPr>
        <p:txBody>
          <a:bodyPr wrap="square">
            <a:spAutoFit/>
          </a:bodyPr>
          <a:lstStyle/>
          <a:p>
            <a:pPr algn="ctr" fontAlgn="base"/>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Совет №6: </a:t>
            </a:r>
            <a:endParaRPr lang="ru-RU" sz="2400" b="1" i="1" kern="1800" dirty="0" smtClean="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endParaRPr>
          </a:p>
          <a:p>
            <a:pPr algn="ctr" fontAlgn="base"/>
            <a:r>
              <a:rPr lang="ru-RU" sz="2400" b="1" i="1" kern="1800" dirty="0" smtClean="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Придерживайтесь </a:t>
            </a:r>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расписания и режима</a:t>
            </a:r>
          </a:p>
        </p:txBody>
      </p:sp>
    </p:spTree>
    <p:extLst>
      <p:ext uri="{BB962C8B-B14F-4D97-AF65-F5344CB8AC3E}">
        <p14:creationId xmlns:p14="http://schemas.microsoft.com/office/powerpoint/2010/main" val="1953009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8547" y="1264498"/>
            <a:ext cx="6801854" cy="5109091"/>
          </a:xfrm>
          <a:prstGeom prst="rect">
            <a:avLst/>
          </a:prstGeom>
        </p:spPr>
        <p:txBody>
          <a:bodyPr wrap="square">
            <a:spAutoFit/>
          </a:bodyPr>
          <a:lstStyle/>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Это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прежде всего близость к дому. Когда ребенок говорит: «Я не хочу идти на тренировку», то часто он не хочет именно идти – то есть одеваться, трястись в общественном транспорте. Ему бывает неохота отрываться от своих занятий, просмотра мультфильмов, игры на компьютере,  но когда он оказывается в зале, то занимается с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удовольствием. К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комфорту я также отношу качественную красивую форму и инвентарь. Если ребенок занимается теннисом, купите ракетку, как у его кумира, яркую одежду, специальные кроссовки. Если рисует – хорошие краски,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мольберт.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Дети очень любят «красоваться» и в этом нет ничего плохого.</a:t>
            </a:r>
          </a:p>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Лучше</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если ребенок будет ходить в секцию вместе с друзьями или уже там найдет себе новых. Поощряйте общение, дружбу, участвуйте в поздравлениях и чаепитиях на день рождения. На праздник пусть ученик сделает тренеру подарок. Совсем недорогой или сделанный своими руками. Все это формирует не только хорошее отношение ребенка с окружающими, но и дает ему дополнительную мотивацию, вовлеченность в то, чем он занимается.</a:t>
            </a:r>
          </a:p>
          <a:p>
            <a:pPr algn="ctr" fontAlgn="base"/>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 делать? </a:t>
            </a:r>
            <a:endPar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этому совету можно добавить, что родители должны следить за чистотой спортивной формы, помогать ребенку собирать сумку перед занятием. Конечно, все хотят, чтобы ребенок все делал сам, но поверьте, даже семилетнему очень трудно запомнить, что надо взять и полотенце, и воду, и форму, и кроссовки, и много чего еще. </a:t>
            </a:r>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главное, не опаздывайте! Придите за 10-15 минут до начала тренировки, пусть ребенок настроится, проникнется атмосферой и отвлечется от того, чем был занят весь день.</a:t>
            </a:r>
          </a:p>
        </p:txBody>
      </p:sp>
      <p:sp>
        <p:nvSpPr>
          <p:cNvPr id="3" name="Прямоугольник 2"/>
          <p:cNvSpPr/>
          <p:nvPr/>
        </p:nvSpPr>
        <p:spPr>
          <a:xfrm>
            <a:off x="657726" y="176463"/>
            <a:ext cx="6352674" cy="1200329"/>
          </a:xfrm>
          <a:prstGeom prst="rect">
            <a:avLst/>
          </a:prstGeom>
        </p:spPr>
        <p:txBody>
          <a:bodyPr wrap="square">
            <a:spAutoFit/>
          </a:bodyPr>
          <a:lstStyle/>
          <a:p>
            <a:pPr algn="ctr" fontAlgn="base"/>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Совет №7: </a:t>
            </a:r>
            <a:endParaRPr lang="ru-RU" sz="2400" b="1" i="1" kern="1800" dirty="0" smtClean="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endParaRPr>
          </a:p>
          <a:p>
            <a:pPr algn="ctr" fontAlgn="base"/>
            <a:r>
              <a:rPr lang="ru-RU" sz="2400" b="1" i="1" kern="1800" dirty="0" smtClean="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Создайте </a:t>
            </a:r>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комфортные условия для занятий</a:t>
            </a:r>
          </a:p>
        </p:txBody>
      </p:sp>
      <p:sp>
        <p:nvSpPr>
          <p:cNvPr id="4" name="Прямоугольник 3"/>
          <p:cNvSpPr/>
          <p:nvPr/>
        </p:nvSpPr>
        <p:spPr>
          <a:xfrm>
            <a:off x="208548" y="6544254"/>
            <a:ext cx="4572000" cy="3323987"/>
          </a:xfrm>
          <a:prstGeom prst="rect">
            <a:avLst/>
          </a:prstGeom>
        </p:spPr>
        <p:txBody>
          <a:bodyPr wrap="square">
            <a:spAutoFit/>
          </a:bodyPr>
          <a:lstStyle/>
          <a:p>
            <a:pPr algn="just" fontAlgn="base"/>
            <a:r>
              <a:rPr lang="ru-RU" sz="1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 </a:t>
            </a:r>
            <a:r>
              <a:rPr lang="ru-RU"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заключение хочу напомнить одну очевидную, но важную мысль. Спорт и любые другие занятия изначально выбирают для ребенка родители, и они должны отвечать за свой выбор. Мама с папой не просто «привезли-увезли», они – активные участники учебного процесса. Когда ребенок приходит со школы, вы смотрите его дневник, спрашиваете, что было на уроках. То же самое должно быть и после урока в музыкальной школе или спортивной тренировки. Спросите, что понравилось, что сегодня получилось? Ребенок должен видеть, что вам интересно, чувствовать контакт. И, конечно, всегда держите в уме первоначальную цель: «Для чего вы все это делаете? Что в итоге желаете получить?»</a:t>
            </a:r>
          </a:p>
        </p:txBody>
      </p:sp>
      <p:sp>
        <p:nvSpPr>
          <p:cNvPr id="5" name="Прямоугольник 4"/>
          <p:cNvSpPr/>
          <p:nvPr/>
        </p:nvSpPr>
        <p:spPr>
          <a:xfrm>
            <a:off x="1564683" y="6210161"/>
            <a:ext cx="4089582" cy="459421"/>
          </a:xfrm>
          <a:prstGeom prst="rect">
            <a:avLst/>
          </a:prstGeom>
        </p:spPr>
        <p:txBody>
          <a:bodyPr wrap="none">
            <a:spAutoFit/>
          </a:bodyPr>
          <a:lstStyle/>
          <a:p>
            <a:pPr algn="ctr" fontAlgn="base">
              <a:lnSpc>
                <a:spcPct val="107000"/>
              </a:lnSpc>
              <a:spcBef>
                <a:spcPts val="1535"/>
              </a:spcBef>
              <a:spcAft>
                <a:spcPts val="805"/>
              </a:spcAft>
            </a:pPr>
            <a:r>
              <a:rPr lang="ru-RU" sz="2400" b="1" i="1" kern="1800" dirty="0">
                <a:ln/>
                <a:solidFill>
                  <a:schemeClr val="accent3"/>
                </a:solidFill>
                <a:latin typeface="Trebuchet MS" panose="020B0603020202020204" pitchFamily="34" charset="0"/>
                <a:ea typeface="Times New Roman" panose="02020603050405020304" pitchFamily="18" charset="0"/>
                <a:cs typeface="Mongolian Baiti" panose="03000500000000000000" pitchFamily="66" charset="0"/>
              </a:rPr>
              <a:t>Совет №8: Будьте рядом</a:t>
            </a:r>
          </a:p>
        </p:txBody>
      </p:sp>
      <p:pic>
        <p:nvPicPr>
          <p:cNvPr id="2052" name="Picture 4" descr="https://t4.ftcdn.net/jpg/00/17/81/23/160_F_17812302_ufXjjPOln4ulZRfFXtxMsEK0N02cEMQ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5065" y="6704674"/>
            <a:ext cx="2311954" cy="308260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7893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TM04033925[[fn=Капля]]</Template>
  <TotalTime>319</TotalTime>
  <Words>92</Words>
  <Application>Microsoft Office PowerPoint</Application>
  <PresentationFormat>Произвольный</PresentationFormat>
  <Paragraphs>42</Paragraphs>
  <Slides>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4</vt:i4>
      </vt:variant>
    </vt:vector>
  </HeadingPairs>
  <TitlesOfParts>
    <vt:vector size="11" baseType="lpstr">
      <vt:lpstr>Arial</vt:lpstr>
      <vt:lpstr>Calibri</vt:lpstr>
      <vt:lpstr>Mongolian Baiti</vt:lpstr>
      <vt:lpstr>Times New Roman</vt:lpstr>
      <vt:lpstr>Trebuchet MS</vt:lpstr>
      <vt:lpstr>Tw Cen MT</vt:lpstr>
      <vt:lpstr>Капля</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14</cp:revision>
  <dcterms:created xsi:type="dcterms:W3CDTF">2017-03-29T06:48:55Z</dcterms:created>
  <dcterms:modified xsi:type="dcterms:W3CDTF">2017-03-30T07:59:44Z</dcterms:modified>
</cp:coreProperties>
</file>