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8" r:id="rId3"/>
    <p:sldId id="260" r:id="rId4"/>
    <p:sldId id="288" r:id="rId5"/>
    <p:sldId id="283" r:id="rId6"/>
    <p:sldId id="284" r:id="rId7"/>
    <p:sldId id="286" r:id="rId8"/>
    <p:sldId id="277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41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Admin\Рабочий стол\illustration_cartoon_girl_B10-PSD-0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809032" y="2060848"/>
            <a:ext cx="56436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Логопедический журнал</a:t>
            </a:r>
          </a:p>
          <a:p>
            <a:pPr algn="ctr"/>
            <a:r>
              <a:rPr lang="ru-RU" sz="3600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Звуки Л Ль</a:t>
            </a:r>
            <a:endParaRPr lang="ru-RU" sz="3600" b="1" i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868144" y="3765291"/>
            <a:ext cx="282949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учитель-логопед</a:t>
            </a:r>
          </a:p>
          <a:p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Шешнева О.А.</a:t>
            </a:r>
            <a:endPara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Admin\Рабочий стол\72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00034" y="3357562"/>
            <a:ext cx="57864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  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13244" y="404664"/>
            <a:ext cx="6117509" cy="5170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 smtClean="0">
                <a:ea typeface="Calibri"/>
                <a:cs typeface="Times New Roman"/>
              </a:rPr>
              <a:t>Комплекс </a:t>
            </a:r>
            <a:r>
              <a:rPr lang="ru-RU" sz="2400" b="1" dirty="0">
                <a:ea typeface="Calibri"/>
                <a:cs typeface="Times New Roman"/>
              </a:rPr>
              <a:t>артикуляционных  упражнений  </a:t>
            </a:r>
            <a:endParaRPr lang="ru-RU" sz="1600" dirty="0">
              <a:ea typeface="Calibri"/>
              <a:cs typeface="Times New Roman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2271" y="1276756"/>
            <a:ext cx="1532824" cy="11765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Рисунок 8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08" y="1268760"/>
            <a:ext cx="1722833" cy="1176585"/>
          </a:xfrm>
          <a:prstGeom prst="rect">
            <a:avLst/>
          </a:prstGeom>
          <a:noFill/>
        </p:spPr>
      </p:pic>
      <p:pic>
        <p:nvPicPr>
          <p:cNvPr id="10" name="Рисунок 9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0312" y="1212970"/>
            <a:ext cx="1008112" cy="1304156"/>
          </a:xfrm>
          <a:prstGeom prst="rect">
            <a:avLst/>
          </a:prstGeom>
          <a:noFill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29652" y="896786"/>
            <a:ext cx="1493788" cy="16896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4725144"/>
            <a:ext cx="2367242" cy="15247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3354" y="2990081"/>
            <a:ext cx="1176432" cy="13750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Рисунок 14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45576" y="2862288"/>
            <a:ext cx="1734736" cy="1502816"/>
          </a:xfrm>
          <a:prstGeom prst="rect">
            <a:avLst/>
          </a:prstGeom>
          <a:noFill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2202" y="2717851"/>
            <a:ext cx="1738758" cy="1802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1016" y="4520492"/>
            <a:ext cx="2382601" cy="15315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27373380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691" y="1600201"/>
            <a:ext cx="4070581" cy="30529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6" name="Picture 2" descr="C:\Documents and Settings\Admin\Рабочий стол\72-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2786050" y="1059546"/>
            <a:ext cx="600079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 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357290" y="2500306"/>
            <a:ext cx="678661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  </a:t>
            </a:r>
            <a:endParaRPr lang="ru-RU" sz="3200" dirty="0"/>
          </a:p>
        </p:txBody>
      </p:sp>
      <p:pic>
        <p:nvPicPr>
          <p:cNvPr id="4098" name="Picture 2" descr="G:\Автоматизация и дифференциация звуков\Автоматизация Л,Ль\Слайд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428604"/>
            <a:ext cx="7810523" cy="507209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691" y="1600201"/>
            <a:ext cx="4070581" cy="30529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6" name="Picture 2" descr="C:\Documents and Settings\Admin\Рабочий стол\72-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2786050" y="1059546"/>
            <a:ext cx="600079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 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357290" y="2500306"/>
            <a:ext cx="678661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  </a:t>
            </a:r>
            <a:endParaRPr lang="ru-RU" sz="3200" dirty="0"/>
          </a:p>
        </p:txBody>
      </p:sp>
      <p:pic>
        <p:nvPicPr>
          <p:cNvPr id="6146" name="Picture 2" descr="G:\Автоматизация и дифференциация звуков\Автоматизация Л,Ль\Слайд8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285728"/>
            <a:ext cx="8322064" cy="578645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80132294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691" y="1600201"/>
            <a:ext cx="4070581" cy="30529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6" name="Picture 2" descr="C:\Documents and Settings\Admin\Рабочий стол\72-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2786050" y="1059546"/>
            <a:ext cx="600079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 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357290" y="2500306"/>
            <a:ext cx="678661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  </a:t>
            </a:r>
            <a:endParaRPr lang="ru-RU" sz="3200" dirty="0"/>
          </a:p>
        </p:txBody>
      </p:sp>
      <p:pic>
        <p:nvPicPr>
          <p:cNvPr id="2050" name="Picture 2" descr="E:\автоматиз зв  в играх книга\SWScan000100250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55648" y="1391060"/>
            <a:ext cx="5232703" cy="5095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483768" y="474771"/>
            <a:ext cx="34239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Произнеси слова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5808193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691" y="1600201"/>
            <a:ext cx="4070581" cy="30529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6" name="Picture 2" descr="C:\Documents and Settings\Admin\Рабочий стол\72-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2786050" y="1059546"/>
            <a:ext cx="600079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 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357290" y="2500306"/>
            <a:ext cx="678661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  </a:t>
            </a:r>
            <a:endParaRPr lang="ru-RU" sz="3200" dirty="0"/>
          </a:p>
        </p:txBody>
      </p:sp>
      <p:pic>
        <p:nvPicPr>
          <p:cNvPr id="3" name="Picture 2" descr="E:\автоматиз зв  в играх книга\SWScan000100263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07704" y="253116"/>
            <a:ext cx="5003813" cy="6351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6067016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691" y="1600201"/>
            <a:ext cx="4070581" cy="30529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6" name="Picture 2" descr="C:\Documents and Settings\Admin\Рабочий стол\72-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2786050" y="1059546"/>
            <a:ext cx="600079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 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357290" y="2500306"/>
            <a:ext cx="678661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  </a:t>
            </a:r>
            <a:endParaRPr lang="ru-RU" sz="3200" dirty="0"/>
          </a:p>
        </p:txBody>
      </p:sp>
      <p:pic>
        <p:nvPicPr>
          <p:cNvPr id="3074" name="Picture 2" descr="E:\автоматиз зв  в играх книга\SWScan000100290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5553" y="1351933"/>
            <a:ext cx="3786056" cy="3773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635896" y="692696"/>
            <a:ext cx="1761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Посчитай..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 descr="E:\автоматиз зв  в играх книга\SWScan000100291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78808" y="1318919"/>
            <a:ext cx="3737608" cy="3670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5248839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Admin\Рабочий стол\illustration_cartoon_girl_B10-PSD-0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555776" y="2833763"/>
            <a:ext cx="56436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УДАЧИ  НА  ЗАНЯТИЯХ!</a:t>
            </a:r>
            <a:endParaRPr lang="ru-RU" sz="3200" b="1" i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>
    <p:comb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411</TotalTime>
  <Words>31</Words>
  <Application>Microsoft Office PowerPoint</Application>
  <PresentationFormat>Экран (4:3)</PresentationFormat>
  <Paragraphs>19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78</cp:revision>
  <dcterms:modified xsi:type="dcterms:W3CDTF">2023-06-20T03:37:29Z</dcterms:modified>
</cp:coreProperties>
</file>