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59" r:id="rId4"/>
    <p:sldId id="260" r:id="rId5"/>
    <p:sldId id="281" r:id="rId6"/>
    <p:sldId id="283" r:id="rId7"/>
    <p:sldId id="282" r:id="rId8"/>
    <p:sldId id="27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90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illustration_cartoon_girl_B10-PSD-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09032" y="2060848"/>
            <a:ext cx="56436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Логопедический журнал</a:t>
            </a:r>
          </a:p>
          <a:p>
            <a:pPr algn="ctr"/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Звуки Р </a:t>
            </a:r>
            <a:r>
              <a:rPr lang="ru-RU" sz="3600" b="1" i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Рь</a:t>
            </a:r>
            <a:endParaRPr lang="ru-RU" sz="36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8144" y="3645024"/>
            <a:ext cx="28294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Шешнева О.А.</a:t>
            </a: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3357562"/>
            <a:ext cx="578647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66333" y="404664"/>
            <a:ext cx="5811334" cy="517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ea typeface="Calibri"/>
                <a:cs typeface="Times New Roman"/>
              </a:rPr>
              <a:t>Комплекс </a:t>
            </a:r>
            <a:r>
              <a:rPr lang="ru-RU" sz="2400" b="1" dirty="0">
                <a:ea typeface="Calibri"/>
                <a:cs typeface="Times New Roman"/>
              </a:rPr>
              <a:t>артикуляционных  </a:t>
            </a:r>
            <a:r>
              <a:rPr lang="ru-RU" sz="2400" b="1" dirty="0" smtClean="0">
                <a:ea typeface="Calibri"/>
                <a:cs typeface="Times New Roman"/>
              </a:rPr>
              <a:t>упражнений</a:t>
            </a:r>
            <a:endParaRPr lang="ru-RU" sz="1600" dirty="0">
              <a:ea typeface="Calibri"/>
              <a:cs typeface="Times New Roman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271" y="1276756"/>
            <a:ext cx="1532824" cy="1176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08" y="1268760"/>
            <a:ext cx="1722833" cy="1176585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9652" y="896786"/>
            <a:ext cx="1493788" cy="168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800" y="2910359"/>
            <a:ext cx="1176432" cy="1375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9414" y="915210"/>
            <a:ext cx="1738758" cy="180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016" y="4520492"/>
            <a:ext cx="2382601" cy="1531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317" y="2739152"/>
            <a:ext cx="1319224" cy="17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823" y="2925261"/>
            <a:ext cx="1772617" cy="13878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931239"/>
            <a:ext cx="1847608" cy="13818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597" y="4725144"/>
            <a:ext cx="2515195" cy="14902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27373380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9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642918"/>
            <a:ext cx="8249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   </a:t>
            </a:r>
            <a:endParaRPr lang="ru-RU" sz="28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E:\Автоматизация и дифференциация звуков\Автоматизация Р,Рь\Слайд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37"/>
          <a:stretch/>
        </p:blipFill>
        <p:spPr bwMode="auto">
          <a:xfrm>
            <a:off x="595306" y="332656"/>
            <a:ext cx="7815779" cy="549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1"/>
            <a:ext cx="4070581" cy="30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786050" y="1059546"/>
            <a:ext cx="60007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500306"/>
            <a:ext cx="67866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</a:t>
            </a:r>
            <a:endParaRPr lang="ru-RU" sz="3200" dirty="0"/>
          </a:p>
        </p:txBody>
      </p:sp>
      <p:pic>
        <p:nvPicPr>
          <p:cNvPr id="5122" name="Picture 2" descr="E:\Автоматизация и дифференциация звуков\Автоматизация Р,Рь\Слайд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84"/>
          <a:stretch/>
        </p:blipFill>
        <p:spPr bwMode="auto">
          <a:xfrm>
            <a:off x="613386" y="1345580"/>
            <a:ext cx="7939110" cy="5240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57290" y="514583"/>
            <a:ext cx="71952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Соединяем звук «РРРР» с гласным звуком.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Произносим протяжно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1"/>
            <a:ext cx="4070581" cy="30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786050" y="1059546"/>
            <a:ext cx="60007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500306"/>
            <a:ext cx="67866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</a:t>
            </a:r>
            <a:endParaRPr lang="ru-RU" sz="3200" dirty="0"/>
          </a:p>
        </p:txBody>
      </p:sp>
      <p:pic>
        <p:nvPicPr>
          <p:cNvPr id="8194" name="Picture 2" descr="E:\автоматиз зв  в играх книга\SWScan00010026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41"/>
          <a:stretch/>
        </p:blipFill>
        <p:spPr bwMode="auto">
          <a:xfrm>
            <a:off x="611560" y="1643785"/>
            <a:ext cx="3281345" cy="4213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E:\автоматиз зв  в играх книга\SWScan00010025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02"/>
          <a:stretch/>
        </p:blipFill>
        <p:spPr bwMode="auto">
          <a:xfrm>
            <a:off x="4746969" y="2060848"/>
            <a:ext cx="3748881" cy="372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608" y="828713"/>
            <a:ext cx="6739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«Горошинки» – найти место звука в словах.</a:t>
            </a:r>
          </a:p>
        </p:txBody>
      </p:sp>
    </p:spTree>
    <p:extLst>
      <p:ext uri="{BB962C8B-B14F-4D97-AF65-F5344CB8AC3E}">
        <p14:creationId xmlns:p14="http://schemas.microsoft.com/office/powerpoint/2010/main" val="3911030788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1"/>
            <a:ext cx="4070581" cy="30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786050" y="1059546"/>
            <a:ext cx="60007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57290" y="2500306"/>
            <a:ext cx="67866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</a:t>
            </a:r>
            <a:endParaRPr lang="ru-RU" sz="3200" dirty="0"/>
          </a:p>
        </p:txBody>
      </p:sp>
      <p:pic>
        <p:nvPicPr>
          <p:cNvPr id="9218" name="Picture 2" descr="E:\автоматиз зв  в играх книга\SWScan00010027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26"/>
          <a:stretch/>
        </p:blipFill>
        <p:spPr bwMode="auto">
          <a:xfrm>
            <a:off x="2188250" y="1059546"/>
            <a:ext cx="4767499" cy="562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54600" y="404664"/>
            <a:ext cx="1834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Штриховка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5808193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1"/>
            <a:ext cx="4070581" cy="3052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Documents and Settings\Admin\Рабочий стол\72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786050" y="1059546"/>
            <a:ext cx="600079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42" name="Picture 2" descr="E:\автоматиз зв  в играх книга\SWScan00010029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322"/>
          <a:stretch/>
        </p:blipFill>
        <p:spPr bwMode="auto">
          <a:xfrm>
            <a:off x="539552" y="1644321"/>
            <a:ext cx="3837452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423169" y="564649"/>
            <a:ext cx="2068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Посчитай…..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E:\автоматиз зв  в играх книга\SWScan00010029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14"/>
          <a:stretch/>
        </p:blipFill>
        <p:spPr bwMode="auto">
          <a:xfrm>
            <a:off x="4599785" y="2996952"/>
            <a:ext cx="3949055" cy="325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124707"/>
      </p:ext>
    </p:extLst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illustration_cartoon_girl_B10-PSD-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55776" y="2833763"/>
            <a:ext cx="5643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УДАЧИ  НА  ЗАНЯТИЯХ!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49</Words>
  <Application>Microsoft Office PowerPoint</Application>
  <PresentationFormat>Экран (4:3)</PresentationFormat>
  <Paragraphs>20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LENOVO</cp:lastModifiedBy>
  <cp:revision>79</cp:revision>
  <dcterms:modified xsi:type="dcterms:W3CDTF">2023-02-08T03:33:20Z</dcterms:modified>
</cp:coreProperties>
</file>