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914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53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921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981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1996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736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242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41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14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49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466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16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21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899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57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80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17086-A3BA-4DB1-B16A-346A1918DC2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6FB87C-407D-4C2C-8000-45285953E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Дев…</a:t>
            </a:r>
            <a:r>
              <a:rPr lang="ru-RU" sz="4400" dirty="0" err="1"/>
              <a:t>чка</a:t>
            </a:r>
            <a:r>
              <a:rPr lang="ru-RU" sz="4400" dirty="0"/>
              <a:t> </a:t>
            </a:r>
            <a:r>
              <a:rPr lang="ru-RU" sz="4400" dirty="0" err="1"/>
              <a:t>пов</a:t>
            </a:r>
            <a:r>
              <a:rPr lang="ru-RU" sz="4400" dirty="0"/>
              <a:t>…зала ш…</a:t>
            </a:r>
            <a:r>
              <a:rPr lang="ru-RU" sz="4400" dirty="0" err="1"/>
              <a:t>рокую</a:t>
            </a:r>
            <a:r>
              <a:rPr lang="ru-RU" sz="4400" dirty="0"/>
              <a:t> ленту.</a:t>
            </a:r>
          </a:p>
          <a:p>
            <a:r>
              <a:rPr lang="ru-RU" sz="4400" dirty="0"/>
              <a:t>Она повязала широкую ленту.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90056" y="2160589"/>
            <a:ext cx="457200" cy="662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06686" y="2160589"/>
            <a:ext cx="468982" cy="565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662058" y="2169920"/>
            <a:ext cx="391885" cy="5557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rgbClr val="FF0000"/>
                </a:solidFill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128686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19</Words>
  <Application>Microsoft Office PowerPoint</Application>
  <PresentationFormat>Широкоэкранный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Аспект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1</cp:revision>
  <dcterms:created xsi:type="dcterms:W3CDTF">2017-04-09T14:15:30Z</dcterms:created>
  <dcterms:modified xsi:type="dcterms:W3CDTF">2017-04-09T14:20:00Z</dcterms:modified>
</cp:coreProperties>
</file>