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2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45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40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29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7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7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63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0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8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5FDDFAC-73E2-4EF8-88E3-21857D95E73B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C817E2C-D268-4AEA-BDA6-EABCC5D01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77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1" y="597159"/>
            <a:ext cx="10870163" cy="5498841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6000" dirty="0">
                <a:solidFill>
                  <a:schemeClr val="tx1"/>
                </a:solidFill>
              </a:rPr>
              <a:t>Ученики должны были составить предложение, используя в нём все известные им части речи. Кто из ребят правильно выполнил задание?</a:t>
            </a:r>
          </a:p>
          <a:p>
            <a:pPr marL="45720" indent="0">
              <a:buNone/>
            </a:pPr>
            <a:endParaRPr lang="ru-RU" sz="6000" dirty="0">
              <a:solidFill>
                <a:schemeClr val="tx1"/>
              </a:solidFill>
            </a:endParaRPr>
          </a:p>
          <a:p>
            <a:pPr lvl="0"/>
            <a:r>
              <a:rPr lang="ru-RU" sz="6000" dirty="0">
                <a:solidFill>
                  <a:schemeClr val="tx1"/>
                </a:solidFill>
              </a:rPr>
              <a:t>Мы с друзьями пошли в сосновый лес.</a:t>
            </a:r>
          </a:p>
          <a:p>
            <a:pPr lvl="0"/>
            <a:r>
              <a:rPr lang="ru-RU" sz="6000" dirty="0">
                <a:solidFill>
                  <a:schemeClr val="tx1"/>
                </a:solidFill>
              </a:rPr>
              <a:t>Я люблю читать весёлые сказки.</a:t>
            </a:r>
          </a:p>
          <a:p>
            <a:pPr lvl="0"/>
            <a:r>
              <a:rPr lang="ru-RU" sz="6000" dirty="0">
                <a:solidFill>
                  <a:schemeClr val="tx1"/>
                </a:solidFill>
              </a:rPr>
              <a:t>Он прочитал статью в журнале.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71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820" y="578498"/>
            <a:ext cx="10400051" cy="5517502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6600" dirty="0">
                <a:solidFill>
                  <a:schemeClr val="tx1"/>
                </a:solidFill>
              </a:rPr>
              <a:t>С каким словом употреблён предлог?</a:t>
            </a:r>
          </a:p>
          <a:p>
            <a:pPr marL="45720" indent="0">
              <a:buNone/>
            </a:pPr>
            <a:endParaRPr lang="ru-RU" sz="66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6600" dirty="0">
                <a:solidFill>
                  <a:schemeClr val="tx1"/>
                </a:solidFill>
              </a:rPr>
              <a:t>Мы остановились перед высокими воротами парка.</a:t>
            </a:r>
          </a:p>
          <a:p>
            <a:pPr lvl="0"/>
            <a:r>
              <a:rPr lang="ru-RU" sz="6600" dirty="0">
                <a:solidFill>
                  <a:schemeClr val="tx1"/>
                </a:solidFill>
              </a:rPr>
              <a:t>высокими</a:t>
            </a:r>
          </a:p>
          <a:p>
            <a:pPr lvl="0"/>
            <a:r>
              <a:rPr lang="ru-RU" sz="6600" dirty="0">
                <a:solidFill>
                  <a:schemeClr val="tx1"/>
                </a:solidFill>
              </a:rPr>
              <a:t>воротами</a:t>
            </a:r>
          </a:p>
          <a:p>
            <a:pPr lvl="0"/>
            <a:r>
              <a:rPr lang="ru-RU" sz="6600" dirty="0">
                <a:solidFill>
                  <a:schemeClr val="tx1"/>
                </a:solidFill>
              </a:rPr>
              <a:t>парка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70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466" y="569167"/>
            <a:ext cx="10767526" cy="5526833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6000" dirty="0">
                <a:solidFill>
                  <a:schemeClr val="tx1"/>
                </a:solidFill>
              </a:rPr>
              <a:t>Ребята помогали бабушке сажать ___ огороде горох, морковь, капусту. Интересно было наблюдать ___ растениями. Осенью ___ огороде ребята собрали большой урожай.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294732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</TotalTime>
  <Words>84</Words>
  <Application>Microsoft Office PowerPoint</Application>
  <PresentationFormat>Широкоэкранный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Corbel</vt:lpstr>
      <vt:lpstr>Базис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</cp:revision>
  <dcterms:created xsi:type="dcterms:W3CDTF">2017-04-25T14:16:15Z</dcterms:created>
  <dcterms:modified xsi:type="dcterms:W3CDTF">2017-04-25T14:20:08Z</dcterms:modified>
</cp:coreProperties>
</file>