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EBC52-75F8-4C9B-995D-80491185F4E2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8766370D-8446-4CBD-ADF6-E946A7E6BC8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1458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EBC52-75F8-4C9B-995D-80491185F4E2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6370D-8446-4CBD-ADF6-E946A7E6BC80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1564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EBC52-75F8-4C9B-995D-80491185F4E2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6370D-8446-4CBD-ADF6-E946A7E6BC8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3472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EBC52-75F8-4C9B-995D-80491185F4E2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6370D-8446-4CBD-ADF6-E946A7E6BC80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9672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EBC52-75F8-4C9B-995D-80491185F4E2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6370D-8446-4CBD-ADF6-E946A7E6BC8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2732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EBC52-75F8-4C9B-995D-80491185F4E2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6370D-8446-4CBD-ADF6-E946A7E6BC80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3755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EBC52-75F8-4C9B-995D-80491185F4E2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6370D-8446-4CBD-ADF6-E946A7E6BC80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5548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EBC52-75F8-4C9B-995D-80491185F4E2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6370D-8446-4CBD-ADF6-E946A7E6BC80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873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EBC52-75F8-4C9B-995D-80491185F4E2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6370D-8446-4CBD-ADF6-E946A7E6B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148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EBC52-75F8-4C9B-995D-80491185F4E2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6370D-8446-4CBD-ADF6-E946A7E6BC80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389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AB5EBC52-75F8-4C9B-995D-80491185F4E2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6370D-8446-4CBD-ADF6-E946A7E6BC80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2768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EBC52-75F8-4C9B-995D-80491185F4E2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8766370D-8446-4CBD-ADF6-E946A7E6BC8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2893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734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Одежда из шерсти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055" y="2015732"/>
            <a:ext cx="5155334" cy="335877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54" y="1873461"/>
            <a:ext cx="5057588" cy="2985210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9DB9635B-170A-1D6D-FA4F-A5DEE2B6E1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6230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Одежда из льна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23" y="1922792"/>
            <a:ext cx="4161597" cy="416159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920" y="1995252"/>
            <a:ext cx="3639766" cy="3639766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AB48B53F-C47F-03A9-065D-5EA71BECBC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6636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Одежда из хлопка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914" y="2045308"/>
            <a:ext cx="2973825" cy="344963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465" y="1329136"/>
            <a:ext cx="3110906" cy="4669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34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Одежда из шелковых тканей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38" y="2113401"/>
            <a:ext cx="3449638" cy="344963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851" y="1853754"/>
            <a:ext cx="4043327" cy="430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289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Тутовый шелкопряд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990" y="128935"/>
            <a:ext cx="4283864" cy="344963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4235" y="3871576"/>
            <a:ext cx="4000619" cy="26654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72" y="2504987"/>
            <a:ext cx="5542394" cy="355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278869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14</TotalTime>
  <Words>15</Words>
  <Application>Microsoft Office PowerPoint</Application>
  <PresentationFormat>Широкоэкранный</PresentationFormat>
  <Paragraphs>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Gill Sans MT</vt:lpstr>
      <vt:lpstr>Галерея</vt:lpstr>
      <vt:lpstr>Презентация PowerPoint</vt:lpstr>
      <vt:lpstr>Одежда из шерсти</vt:lpstr>
      <vt:lpstr>Одежда из льна</vt:lpstr>
      <vt:lpstr>Одежда из хлопка </vt:lpstr>
      <vt:lpstr>Одежда из шелковых тканей</vt:lpstr>
      <vt:lpstr>Тутовый шелкопряд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Huawei</cp:lastModifiedBy>
  <cp:revision>3</cp:revision>
  <dcterms:created xsi:type="dcterms:W3CDTF">2017-04-13T14:49:18Z</dcterms:created>
  <dcterms:modified xsi:type="dcterms:W3CDTF">2023-06-20T13:35:46Z</dcterms:modified>
</cp:coreProperties>
</file>